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56"/>
  </p:notesMasterIdLst>
  <p:handoutMasterIdLst>
    <p:handoutMasterId r:id="rId57"/>
  </p:handoutMasterIdLst>
  <p:sldIdLst>
    <p:sldId id="456" r:id="rId2"/>
    <p:sldId id="677" r:id="rId3"/>
    <p:sldId id="557" r:id="rId4"/>
    <p:sldId id="257" r:id="rId5"/>
    <p:sldId id="662" r:id="rId6"/>
    <p:sldId id="663" r:id="rId7"/>
    <p:sldId id="582" r:id="rId8"/>
    <p:sldId id="615" r:id="rId9"/>
    <p:sldId id="610" r:id="rId10"/>
    <p:sldId id="643" r:id="rId11"/>
    <p:sldId id="616" r:id="rId12"/>
    <p:sldId id="642" r:id="rId13"/>
    <p:sldId id="659" r:id="rId14"/>
    <p:sldId id="664" r:id="rId15"/>
    <p:sldId id="665" r:id="rId16"/>
    <p:sldId id="263" r:id="rId17"/>
    <p:sldId id="266" r:id="rId18"/>
    <p:sldId id="268" r:id="rId19"/>
    <p:sldId id="651" r:id="rId20"/>
    <p:sldId id="679" r:id="rId21"/>
    <p:sldId id="605" r:id="rId22"/>
    <p:sldId id="275" r:id="rId23"/>
    <p:sldId id="276" r:id="rId24"/>
    <p:sldId id="602" r:id="rId25"/>
    <p:sldId id="609" r:id="rId26"/>
    <p:sldId id="464" r:id="rId27"/>
    <p:sldId id="278" r:id="rId28"/>
    <p:sldId id="668" r:id="rId29"/>
    <p:sldId id="647" r:id="rId30"/>
    <p:sldId id="648" r:id="rId31"/>
    <p:sldId id="680" r:id="rId32"/>
    <p:sldId id="671" r:id="rId33"/>
    <p:sldId id="599" r:id="rId34"/>
    <p:sldId id="650" r:id="rId35"/>
    <p:sldId id="279" r:id="rId36"/>
    <p:sldId id="672" r:id="rId37"/>
    <p:sldId id="658" r:id="rId38"/>
    <p:sldId id="673" r:id="rId39"/>
    <p:sldId id="649" r:id="rId40"/>
    <p:sldId id="590" r:id="rId41"/>
    <p:sldId id="597" r:id="rId42"/>
    <p:sldId id="604" r:id="rId43"/>
    <p:sldId id="598" r:id="rId44"/>
    <p:sldId id="634" r:id="rId45"/>
    <p:sldId id="637" r:id="rId46"/>
    <p:sldId id="601" r:id="rId47"/>
    <p:sldId id="608" r:id="rId48"/>
    <p:sldId id="676" r:id="rId49"/>
    <p:sldId id="681" r:id="rId50"/>
    <p:sldId id="666" r:id="rId51"/>
    <p:sldId id="667" r:id="rId52"/>
    <p:sldId id="670" r:id="rId53"/>
    <p:sldId id="655" r:id="rId54"/>
    <p:sldId id="482" r:id="rId5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64" userDrawn="1">
          <p15:clr>
            <a:srgbClr val="A4A3A4"/>
          </p15:clr>
        </p15:guide>
        <p15:guide id="2" pos="4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scaleToFitPaper="1"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397"/>
    <a:srgbClr val="FFCA38"/>
    <a:srgbClr val="FFFEF3"/>
    <a:srgbClr val="FFFBE4"/>
    <a:srgbClr val="E4B53A"/>
    <a:srgbClr val="86A8CC"/>
    <a:srgbClr val="F2F2F2"/>
    <a:srgbClr val="76A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15" autoAdjust="0"/>
    <p:restoredTop sz="92324" autoAdjust="0"/>
  </p:normalViewPr>
  <p:slideViewPr>
    <p:cSldViewPr snapToGrid="0">
      <p:cViewPr varScale="1">
        <p:scale>
          <a:sx n="66" d="100"/>
          <a:sy n="66" d="100"/>
        </p:scale>
        <p:origin x="58" y="77"/>
      </p:cViewPr>
      <p:guideLst>
        <p:guide orient="horz" pos="864"/>
        <p:guide pos="408"/>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2364"/>
    </p:cViewPr>
  </p:sorterViewPr>
  <p:notesViewPr>
    <p:cSldViewPr snapToGrid="0">
      <p:cViewPr varScale="1">
        <p:scale>
          <a:sx n="89" d="100"/>
          <a:sy n="89" d="100"/>
        </p:scale>
        <p:origin x="379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3A821D-610C-44BC-9BFB-EFD965842BE5}" type="datetimeFigureOut">
              <a:rPr lang="en-US" smtClean="0"/>
              <a:t>12/7/2022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093637-D137-42B9-9753-C3E9C1C005DD}" type="slidenum">
              <a:rPr lang="en-US" smtClean="0"/>
              <a:t>‹#›</a:t>
            </a:fld>
            <a:endParaRPr lang="en-US"/>
          </a:p>
        </p:txBody>
      </p:sp>
    </p:spTree>
    <p:extLst>
      <p:ext uri="{BB962C8B-B14F-4D97-AF65-F5344CB8AC3E}">
        <p14:creationId xmlns:p14="http://schemas.microsoft.com/office/powerpoint/2010/main" val="70706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2pPr>
            <a:lvl3pPr marL="914400" marR="0" lvl="2"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3pPr>
            <a:lvl4pPr marL="1371600" marR="0" lvl="3"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4pPr>
            <a:lvl5pPr marL="1828800" marR="0" lvl="4"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5pPr>
            <a:lvl6pPr marL="2286000" marR="0" lvl="5"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6pPr>
            <a:lvl7pPr marL="2743200" marR="0" lvl="6"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7pPr>
            <a:lvl8pPr marL="3200400" marR="0" lvl="7"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8pPr>
            <a:lvl9pPr marL="3657600" marR="0" lvl="8"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2pPr>
            <a:lvl3pPr marL="914400" marR="0" lvl="2"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3pPr>
            <a:lvl4pPr marL="1371600" marR="0" lvl="3"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4pPr>
            <a:lvl5pPr marL="1828800" marR="0" lvl="4"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5pPr>
            <a:lvl6pPr marL="2286000" marR="0" lvl="5"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6pPr>
            <a:lvl7pPr marL="2743200" marR="0" lvl="6"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7pPr>
            <a:lvl8pPr marL="3200400" marR="0" lvl="7"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8pPr>
            <a:lvl9pPr marL="3657600" marR="0" lvl="8"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2pPr>
            <a:lvl3pPr marL="914400" marR="0" lvl="2"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3pPr>
            <a:lvl4pPr marL="1371600" marR="0" lvl="3"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4pPr>
            <a:lvl5pPr marL="1828800" marR="0" lvl="4" indent="0" algn="ctr" rtl="0">
              <a:spcBef>
                <a:spcPts val="0"/>
              </a:spcBef>
              <a:spcAft>
                <a:spcPts val="0"/>
              </a:spcAft>
              <a:buSzPts val="1400"/>
              <a:buNone/>
              <a:defRPr sz="3200" b="0" i="0" u="none" strike="noStrike" cap="none">
                <a:solidFill>
                  <a:srgbClr val="355C8B"/>
                </a:solidFill>
                <a:latin typeface="Cabin"/>
                <a:ea typeface="Cabin"/>
                <a:cs typeface="Cabin"/>
                <a:sym typeface="Cabin"/>
              </a:defRPr>
            </a:lvl5pPr>
            <a:lvl6pPr marL="2286000" marR="0" lvl="5"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6pPr>
            <a:lvl7pPr marL="2743200" marR="0" lvl="6"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7pPr>
            <a:lvl8pPr marL="3200400" marR="0" lvl="7"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8pPr>
            <a:lvl9pPr marL="3657600" marR="0" lvl="8" indent="0" algn="l" rtl="0">
              <a:spcBef>
                <a:spcPts val="0"/>
              </a:spcBef>
              <a:spcAft>
                <a:spcPts val="0"/>
              </a:spcAft>
              <a:buSzPts val="1400"/>
              <a:buNone/>
              <a:defRPr sz="3200" b="0" i="0" u="none" strike="noStrike" cap="none">
                <a:solidFill>
                  <a:srgbClr val="355C8B"/>
                </a:solidFill>
                <a:latin typeface="Cabin"/>
                <a:ea typeface="Cabin"/>
                <a:cs typeface="Cabin"/>
                <a:sym typeface="Cabin"/>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445925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20consumer.puc@state.mn.u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455F772-C38E-4F7F-BDE3-417B4445507C}" type="slidenum">
              <a:rPr lang="en-US" smtClean="0">
                <a:latin typeface="Arial" pitchFamily="34" charset="0"/>
              </a:rPr>
              <a:pPr/>
              <a:t>1</a:t>
            </a:fld>
            <a:endParaRPr lang="en-US">
              <a:latin typeface="Arial" pitchFamily="34" charset="0"/>
            </a:endParaRPr>
          </a:p>
        </p:txBody>
      </p:sp>
      <p:sp>
        <p:nvSpPr>
          <p:cNvPr id="41987" name="Rectangle 2"/>
          <p:cNvSpPr>
            <a:spLocks noGrp="1" noRot="1" noChangeAspect="1" noChangeArrowheads="1" noTextEdit="1"/>
          </p:cNvSpPr>
          <p:nvPr>
            <p:ph type="sldImg"/>
          </p:nvPr>
        </p:nvSpPr>
        <p:spPr>
          <a:xfrm>
            <a:off x="458788" y="719138"/>
            <a:ext cx="6400800" cy="3600450"/>
          </a:xfrm>
          <a:ln/>
        </p:spPr>
      </p:sp>
      <p:sp>
        <p:nvSpPr>
          <p:cNvPr id="41988" name="Rectangle 3"/>
          <p:cNvSpPr>
            <a:spLocks noGrp="1" noChangeArrowheads="1"/>
          </p:cNvSpPr>
          <p:nvPr>
            <p:ph type="body" idx="1"/>
          </p:nvPr>
        </p:nvSpPr>
        <p:spPr>
          <a:xfrm>
            <a:off x="977055" y="4560570"/>
            <a:ext cx="5361093" cy="4322207"/>
          </a:xfrm>
          <a:noFill/>
          <a:ln/>
        </p:spPr>
        <p:txBody>
          <a:bodyPr/>
          <a:lstStyle/>
          <a:p>
            <a:pPr marL="0" eaLnBrk="1" hangingPunct="1">
              <a:spcBef>
                <a:spcPts val="0"/>
              </a:spcBef>
            </a:pPr>
            <a:r>
              <a:rPr lang="en-US" dirty="0">
                <a:latin typeface="Arial" pitchFamily="34" charset="0"/>
              </a:rPr>
              <a:t>Be sure to update your contact information and the date on this slide. </a:t>
            </a:r>
            <a:r>
              <a:rPr lang="en-US" dirty="0">
                <a:latin typeface="Arial" pitchFamily="34" charset="0"/>
                <a:sym typeface="Wingdings" panose="05000000000000000000" pitchFamily="2" charset="2"/>
              </a:rPr>
              <a:t></a:t>
            </a:r>
            <a:endParaRPr lang="en-US" dirty="0">
              <a:latin typeface="Arial" pitchFamily="34" charset="0"/>
            </a:endParaRPr>
          </a:p>
        </p:txBody>
      </p:sp>
    </p:spTree>
    <p:extLst>
      <p:ext uri="{BB962C8B-B14F-4D97-AF65-F5344CB8AC3E}">
        <p14:creationId xmlns:p14="http://schemas.microsoft.com/office/powerpoint/2010/main" val="1716181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66" name="Google Shape;1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dirty="0"/>
          </a:p>
        </p:txBody>
      </p:sp>
      <p:sp>
        <p:nvSpPr>
          <p:cNvPr id="186" name="Google Shape;1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dirty="0"/>
          </a:p>
        </p:txBody>
      </p:sp>
      <p:sp>
        <p:nvSpPr>
          <p:cNvPr id="201" name="Google Shape;2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896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4dea9d00b9_0_81:notes"/>
          <p:cNvSpPr txBox="1">
            <a:spLocks noGrp="1"/>
          </p:cNvSpPr>
          <p:nvPr>
            <p:ph type="body" idx="1"/>
          </p:nvPr>
        </p:nvSpPr>
        <p:spPr>
          <a:xfrm>
            <a:off x="685800" y="4343400"/>
            <a:ext cx="5486283" cy="4114918"/>
          </a:xfrm>
          <a:prstGeom prst="rect">
            <a:avLst/>
          </a:prstGeom>
        </p:spPr>
        <p:txBody>
          <a:bodyPr spcFirstLastPara="1" wrap="square" lIns="91433" tIns="45704" rIns="91433" bIns="45704" anchor="t" anchorCtr="0">
            <a:noAutofit/>
          </a:bodyPr>
          <a:lstStyle/>
          <a:p>
            <a:pPr marL="0" indent="0">
              <a:spcBef>
                <a:spcPts val="0"/>
              </a:spcBef>
            </a:pPr>
            <a:endParaRPr dirty="0"/>
          </a:p>
        </p:txBody>
      </p:sp>
      <p:sp>
        <p:nvSpPr>
          <p:cNvPr id="683" name="Google Shape;683;g4dea9d00b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E775FC-0308-4A74-8CBA-7BC44CA2BEFE}" type="slidenum">
              <a:rPr lang="en-US" smtClean="0">
                <a:latin typeface="Arial" pitchFamily="34" charset="0"/>
              </a:rPr>
              <a:pPr/>
              <a:t>26</a:t>
            </a:fld>
            <a:endParaRPr lang="en-US">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0" indent="0" defTabSz="948444" eaLnBrk="1" hangingPunct="1">
              <a:spcBef>
                <a:spcPts val="0"/>
              </a:spcBef>
              <a:defRPr/>
            </a:pPr>
            <a:r>
              <a:rPr lang="en-US" b="1" dirty="0"/>
              <a:t>A tool to help you choose the right light bulb, outlining:</a:t>
            </a:r>
          </a:p>
          <a:p>
            <a:pPr marL="171450" indent="-171450" defTabSz="948444" eaLnBrk="1" hangingPunct="1">
              <a:spcBef>
                <a:spcPts val="0"/>
              </a:spcBef>
              <a:buFont typeface="Arial" panose="020B0604020202020204" pitchFamily="34" charset="0"/>
              <a:buChar char="•"/>
              <a:defRPr/>
            </a:pPr>
            <a:r>
              <a:rPr lang="en-US" dirty="0"/>
              <a:t>Differences between the types of bulbs available</a:t>
            </a:r>
          </a:p>
          <a:p>
            <a:pPr marL="171450" indent="-171450" defTabSz="948444" eaLnBrk="1" hangingPunct="1">
              <a:spcBef>
                <a:spcPts val="0"/>
              </a:spcBef>
              <a:buFont typeface="Arial" panose="020B0604020202020204" pitchFamily="34" charset="0"/>
              <a:buChar char="•"/>
              <a:defRPr/>
            </a:pPr>
            <a:r>
              <a:rPr lang="en-US" dirty="0"/>
              <a:t>How to identify the brightness of bulbs</a:t>
            </a:r>
          </a:p>
          <a:p>
            <a:pPr marL="171450" indent="-171450" defTabSz="948444" eaLnBrk="1" hangingPunct="1">
              <a:spcBef>
                <a:spcPts val="0"/>
              </a:spcBef>
              <a:buFont typeface="Arial" panose="020B0604020202020204" pitchFamily="34" charset="0"/>
              <a:buChar char="•"/>
              <a:defRPr/>
            </a:pPr>
            <a:r>
              <a:rPr lang="en-US" dirty="0"/>
              <a:t>How to read the new labels</a:t>
            </a:r>
          </a:p>
          <a:p>
            <a:pPr marL="171450" indent="-171450" defTabSz="948444" eaLnBrk="1" hangingPunct="1">
              <a:spcBef>
                <a:spcPts val="0"/>
              </a:spcBef>
              <a:buFont typeface="Arial" panose="020B0604020202020204" pitchFamily="34" charset="0"/>
              <a:buChar char="•"/>
              <a:defRPr/>
            </a:pPr>
            <a:r>
              <a:rPr lang="en-US" dirty="0"/>
              <a:t>Cost comparison between bulbs</a:t>
            </a:r>
          </a:p>
          <a:p>
            <a:pPr marL="171450" indent="-171450" defTabSz="948444" eaLnBrk="1" hangingPunct="1">
              <a:spcBef>
                <a:spcPts val="0"/>
              </a:spcBef>
              <a:buFont typeface="Arial" panose="020B0604020202020204" pitchFamily="34" charset="0"/>
              <a:buChar char="•"/>
              <a:defRPr/>
            </a:pPr>
            <a:r>
              <a:rPr lang="en-US" dirty="0"/>
              <a:t>AND there’s an APP</a:t>
            </a:r>
            <a:r>
              <a:rPr lang="en-US" baseline="0" dirty="0"/>
              <a:t> for that!</a:t>
            </a:r>
            <a:endParaRPr lang="en-US" dirty="0"/>
          </a:p>
        </p:txBody>
      </p:sp>
    </p:spTree>
    <p:extLst>
      <p:ext uri="{BB962C8B-B14F-4D97-AF65-F5344CB8AC3E}">
        <p14:creationId xmlns:p14="http://schemas.microsoft.com/office/powerpoint/2010/main" val="3766803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Minnesota’s Cold Weather Rule (CWR) is a state law that protects residential utility customers from having electric or natural gas service shut off between October 1 and April 30. You are eligible for CWR protection even if you rent – the electricity or gas must be the primary heat source and the utility account must be in your name.</a:t>
            </a:r>
          </a:p>
          <a:p>
            <a:r>
              <a:rPr lang="en-US" sz="1200" b="0" i="0" u="none" strike="noStrike" kern="1200" cap="none" dirty="0">
                <a:solidFill>
                  <a:schemeClr val="dk1"/>
                </a:solidFill>
                <a:effectLst/>
                <a:latin typeface="Arial"/>
                <a:ea typeface="Arial"/>
                <a:cs typeface="Arial"/>
                <a:sym typeface="Arial"/>
              </a:rPr>
              <a:t>You and your utility must agree to a payment plan that is reasonable for your household. You can set up a CWR payment plan any time during the CWR season.</a:t>
            </a:r>
          </a:p>
          <a:p>
            <a:r>
              <a:rPr lang="en-US" sz="1200" b="0" i="0" u="none" strike="noStrike" kern="1200" cap="none" dirty="0">
                <a:solidFill>
                  <a:schemeClr val="dk1"/>
                </a:solidFill>
                <a:effectLst/>
                <a:latin typeface="Arial"/>
                <a:ea typeface="Arial"/>
                <a:cs typeface="Arial"/>
                <a:sym typeface="Arial"/>
              </a:rPr>
              <a:t>All natural gas and electric utilities must offer CWR protection. CWR does not apply to delivered fuels; oil and propane or wood. If you use delivered fuels, and your furnace is run by electricity, you should apply for CWR protection with your electric company.</a:t>
            </a:r>
          </a:p>
          <a:p>
            <a:r>
              <a:rPr lang="en-US" sz="1200" b="0" i="0" u="none" strike="noStrike" kern="1200" cap="none" dirty="0">
                <a:solidFill>
                  <a:schemeClr val="dk1"/>
                </a:solidFill>
                <a:effectLst/>
                <a:latin typeface="Arial"/>
                <a:ea typeface="Arial"/>
                <a:cs typeface="Arial"/>
                <a:sym typeface="Arial"/>
              </a:rPr>
              <a:t>Call your natural gas, electric, municipal utility or electric cooperative for more information, or contact the Commission’s Consumer Affairs Office at </a:t>
            </a:r>
            <a:r>
              <a:rPr lang="en-US" sz="1200" b="0" i="0" u="none" strike="noStrike" kern="1200" cap="none" dirty="0">
                <a:solidFill>
                  <a:schemeClr val="dk1"/>
                </a:solidFill>
                <a:effectLst/>
                <a:latin typeface="Arial"/>
                <a:ea typeface="Arial"/>
                <a:cs typeface="Arial"/>
                <a:sym typeface="Arial"/>
                <a:hlinkClick r:id="rId3"/>
              </a:rPr>
              <a:t>consumer.puc@state.mn.us</a:t>
            </a:r>
            <a:r>
              <a:rPr lang="en-US" sz="1200" b="0" i="0" u="none" strike="noStrike" kern="1200" cap="none" dirty="0">
                <a:solidFill>
                  <a:schemeClr val="dk1"/>
                </a:solidFill>
                <a:effectLst/>
                <a:latin typeface="Arial"/>
                <a:ea typeface="Arial"/>
                <a:cs typeface="Arial"/>
                <a:sym typeface="Arial"/>
              </a:rPr>
              <a:t> or  651-296-0406, 1-800-657-3782.</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0026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kern="1200" cap="none" dirty="0">
                <a:solidFill>
                  <a:schemeClr val="dk1"/>
                </a:solidFill>
                <a:effectLst/>
                <a:latin typeface="Arial"/>
                <a:ea typeface="Arial"/>
                <a:cs typeface="Arial"/>
                <a:sym typeface="Arial"/>
              </a:rPr>
              <a:t>Manual thermostats </a:t>
            </a:r>
            <a:endParaRPr lang="en-US" dirty="0"/>
          </a:p>
          <a:p>
            <a:r>
              <a:rPr lang="en-US" sz="1200" b="0" i="0" u="none" strike="noStrike" kern="1200" cap="none" dirty="0">
                <a:solidFill>
                  <a:schemeClr val="dk1"/>
                </a:solidFill>
                <a:effectLst/>
                <a:latin typeface="Arial"/>
                <a:ea typeface="Arial"/>
                <a:cs typeface="Arial"/>
                <a:sym typeface="Arial"/>
              </a:rPr>
              <a:t>The traditional dial type of thermostat has worked for many years to control the heating and cooling of homes. It holds the set tempera- </a:t>
            </a:r>
            <a:r>
              <a:rPr lang="en-US" sz="1200" b="0" i="0" u="none" strike="noStrike" kern="1200" cap="none" dirty="0" err="1">
                <a:solidFill>
                  <a:schemeClr val="dk1"/>
                </a:solidFill>
                <a:effectLst/>
                <a:latin typeface="Arial"/>
                <a:ea typeface="Arial"/>
                <a:cs typeface="Arial"/>
                <a:sym typeface="Arial"/>
              </a:rPr>
              <a:t>ture</a:t>
            </a:r>
            <a:r>
              <a:rPr lang="en-US" sz="1200" b="0" i="0" u="none" strike="noStrike" kern="1200" cap="none" dirty="0">
                <a:solidFill>
                  <a:schemeClr val="dk1"/>
                </a:solidFill>
                <a:effectLst/>
                <a:latin typeface="Arial"/>
                <a:ea typeface="Arial"/>
                <a:cs typeface="Arial"/>
                <a:sym typeface="Arial"/>
              </a:rPr>
              <a:t> and the home stays at that temperature until someone changes it. Often the settings are left at levels that are comfortable for </a:t>
            </a:r>
            <a:r>
              <a:rPr lang="en-US" sz="1200" b="0" i="0" u="none" strike="noStrike" kern="1200" cap="none" dirty="0" err="1">
                <a:solidFill>
                  <a:schemeClr val="dk1"/>
                </a:solidFill>
                <a:effectLst/>
                <a:latin typeface="Arial"/>
                <a:ea typeface="Arial"/>
                <a:cs typeface="Arial"/>
                <a:sym typeface="Arial"/>
              </a:rPr>
              <a:t>peo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ple</a:t>
            </a:r>
            <a:r>
              <a:rPr lang="en-US" sz="1200" b="0" i="0" u="none" strike="noStrike" kern="1200" cap="none" dirty="0">
                <a:solidFill>
                  <a:schemeClr val="dk1"/>
                </a:solidFill>
                <a:effectLst/>
                <a:latin typeface="Arial"/>
                <a:ea typeface="Arial"/>
                <a:cs typeface="Arial"/>
                <a:sym typeface="Arial"/>
              </a:rPr>
              <a:t>—even at night or when nobody is home— thus wasting energy. Manual thermostats may work best with electric resistance heat, radiant in-floor heat, heat pumps, and steam heat. </a:t>
            </a:r>
            <a:endParaRPr lang="en-US" dirty="0"/>
          </a:p>
          <a:p>
            <a:r>
              <a:rPr lang="en-US" sz="1200" b="1" i="1" u="none" strike="noStrike" kern="1200" cap="none" dirty="0">
                <a:solidFill>
                  <a:schemeClr val="dk1"/>
                </a:solidFill>
                <a:effectLst/>
                <a:latin typeface="Arial"/>
                <a:ea typeface="Arial"/>
                <a:cs typeface="Arial"/>
                <a:sym typeface="Arial"/>
              </a:rPr>
              <a:t>Programmable thermostats </a:t>
            </a:r>
            <a:endParaRPr lang="en-US" dirty="0"/>
          </a:p>
          <a:p>
            <a:r>
              <a:rPr lang="en-US" sz="1200" b="0" i="0" u="none" strike="noStrike" kern="1200" cap="none" dirty="0">
                <a:solidFill>
                  <a:schemeClr val="dk1"/>
                </a:solidFill>
                <a:effectLst/>
                <a:latin typeface="Arial"/>
                <a:ea typeface="Arial"/>
                <a:cs typeface="Arial"/>
                <a:sym typeface="Arial"/>
              </a:rPr>
              <a:t>Programmable thermostats allow users to change the temperature of the home based on the time of day and whether they are home</a:t>
            </a:r>
            <a:br>
              <a:rPr lang="en-US" sz="1200" b="0" i="0" u="none" strike="noStrike" kern="1200" cap="none" dirty="0">
                <a:solidFill>
                  <a:schemeClr val="dk1"/>
                </a:solidFill>
                <a:effectLst/>
                <a:latin typeface="Arial"/>
                <a:ea typeface="Arial"/>
                <a:cs typeface="Arial"/>
                <a:sym typeface="Arial"/>
              </a:rPr>
            </a:br>
            <a:r>
              <a:rPr lang="en-US" sz="1200" b="0" i="0" u="none" strike="noStrike" kern="1200" cap="none" dirty="0">
                <a:solidFill>
                  <a:schemeClr val="dk1"/>
                </a:solidFill>
                <a:effectLst/>
                <a:latin typeface="Arial"/>
                <a:ea typeface="Arial"/>
                <a:cs typeface="Arial"/>
                <a:sym typeface="Arial"/>
              </a:rPr>
              <a:t>or asleep. A digital programmable thermostat allows the settings to be changed or set at</a:t>
            </a:r>
            <a:br>
              <a:rPr lang="en-US" sz="1200" b="0" i="0" u="none" strike="noStrike" kern="1200" cap="none" dirty="0">
                <a:solidFill>
                  <a:schemeClr val="dk1"/>
                </a:solidFill>
                <a:effectLst/>
                <a:latin typeface="Arial"/>
                <a:ea typeface="Arial"/>
                <a:cs typeface="Arial"/>
                <a:sym typeface="Arial"/>
              </a:rPr>
            </a:br>
            <a:r>
              <a:rPr lang="en-US" sz="1200" b="0" i="0" u="none" strike="noStrike" kern="1200" cap="none" dirty="0">
                <a:solidFill>
                  <a:schemeClr val="dk1"/>
                </a:solidFill>
                <a:effectLst/>
                <a:latin typeface="Arial"/>
                <a:ea typeface="Arial"/>
                <a:cs typeface="Arial"/>
                <a:sym typeface="Arial"/>
              </a:rPr>
              <a:t>the thermostat itself, usually through a touch screen interface. Depending on the model, there may be up to four different modes avail- able for each day: morning, day, evening, and night. The desired times for these modes can be selected, along with the desired tempera- </a:t>
            </a:r>
            <a:r>
              <a:rPr lang="en-US" sz="1200" b="0" i="0" u="none" strike="noStrike" kern="1200" cap="none" dirty="0" err="1">
                <a:solidFill>
                  <a:schemeClr val="dk1"/>
                </a:solidFill>
                <a:effectLst/>
                <a:latin typeface="Arial"/>
                <a:ea typeface="Arial"/>
                <a:cs typeface="Arial"/>
                <a:sym typeface="Arial"/>
              </a:rPr>
              <a:t>ture</a:t>
            </a:r>
            <a:r>
              <a:rPr lang="en-US" sz="1200" b="0" i="0" u="none" strike="noStrike" kern="1200" cap="none" dirty="0">
                <a:solidFill>
                  <a:schemeClr val="dk1"/>
                </a:solidFill>
                <a:effectLst/>
                <a:latin typeface="Arial"/>
                <a:ea typeface="Arial"/>
                <a:cs typeface="Arial"/>
                <a:sym typeface="Arial"/>
              </a:rPr>
              <a:t>. Additionally, some models allow you to have different settings for weekdays and week- ends. All programmable thermostats allow for </a:t>
            </a:r>
            <a:endParaRPr lang="en-US" dirty="0"/>
          </a:p>
          <a:p>
            <a:r>
              <a:rPr lang="en-US" sz="1200" b="0" i="0" u="none" strike="noStrike" kern="1200" cap="none" dirty="0">
                <a:solidFill>
                  <a:schemeClr val="dk1"/>
                </a:solidFill>
                <a:effectLst/>
                <a:latin typeface="Arial"/>
                <a:ea typeface="Arial"/>
                <a:cs typeface="Arial"/>
                <a:sym typeface="Arial"/>
              </a:rPr>
              <a:t>overriding the programmed setting, to provide extra heating or cooling, for example, and most have a special setting for vacations. Additional- </a:t>
            </a:r>
            <a:r>
              <a:rPr lang="en-US" sz="1200" b="0" i="0" u="none" strike="noStrike" kern="1200" cap="none" dirty="0" err="1">
                <a:solidFill>
                  <a:schemeClr val="dk1"/>
                </a:solidFill>
                <a:effectLst/>
                <a:latin typeface="Arial"/>
                <a:ea typeface="Arial"/>
                <a:cs typeface="Arial"/>
                <a:sym typeface="Arial"/>
              </a:rPr>
              <a:t>ly</a:t>
            </a:r>
            <a:r>
              <a:rPr lang="en-US" sz="1200" b="0" i="0" u="none" strike="noStrike" kern="1200" cap="none" dirty="0">
                <a:solidFill>
                  <a:schemeClr val="dk1"/>
                </a:solidFill>
                <a:effectLst/>
                <a:latin typeface="Arial"/>
                <a:ea typeface="Arial"/>
                <a:cs typeface="Arial"/>
                <a:sym typeface="Arial"/>
              </a:rPr>
              <a:t>, most models can also control air exchangers, humidifiers, heat pumps, and other devices. </a:t>
            </a:r>
            <a:endParaRPr lang="en-US" dirty="0"/>
          </a:p>
          <a:p>
            <a:r>
              <a:rPr lang="en-US" sz="1200" b="1" i="1" u="none" strike="noStrike" kern="1200" cap="none" dirty="0">
                <a:solidFill>
                  <a:schemeClr val="dk1"/>
                </a:solidFill>
                <a:effectLst/>
                <a:latin typeface="Arial"/>
                <a:ea typeface="Arial"/>
                <a:cs typeface="Arial"/>
                <a:sym typeface="Arial"/>
              </a:rPr>
              <a:t>Smart thermostats </a:t>
            </a:r>
            <a:endParaRPr lang="en-US" dirty="0"/>
          </a:p>
          <a:p>
            <a:r>
              <a:rPr lang="en-US" sz="1200" b="0" i="0" u="none" strike="noStrike" kern="1200" cap="none" dirty="0">
                <a:solidFill>
                  <a:schemeClr val="dk1"/>
                </a:solidFill>
                <a:effectLst/>
                <a:latin typeface="Arial"/>
                <a:ea typeface="Arial"/>
                <a:cs typeface="Arial"/>
                <a:sym typeface="Arial"/>
              </a:rPr>
              <a:t>Smart thermostats operate essentially the same as programmable models, with one significant difference: they “learn” the preferences of occupants and adjust temperatures according to whether or not anyone is actually at home. </a:t>
            </a:r>
            <a:r>
              <a:rPr lang="en-US" sz="1200" b="0" i="0" u="none" strike="noStrike" kern="1200" cap="none" dirty="0" err="1">
                <a:solidFill>
                  <a:schemeClr val="dk1"/>
                </a:solidFill>
                <a:effectLst/>
                <a:latin typeface="Arial"/>
                <a:ea typeface="Arial"/>
                <a:cs typeface="Arial"/>
                <a:sym typeface="Arial"/>
              </a:rPr>
              <a:t>Addi</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tionally</a:t>
            </a:r>
            <a:r>
              <a:rPr lang="en-US" sz="1200" b="0" i="0" u="none" strike="noStrike" kern="1200" cap="none" dirty="0">
                <a:solidFill>
                  <a:schemeClr val="dk1"/>
                </a:solidFill>
                <a:effectLst/>
                <a:latin typeface="Arial"/>
                <a:ea typeface="Arial"/>
                <a:cs typeface="Arial"/>
                <a:sym typeface="Arial"/>
              </a:rPr>
              <a:t>, they are Wi-Fi enabled, allowing users to control settings through a smart phone app or computer. Monthly e-mail reports on usage and suggestions for energy savings are also included in most models. Finally, some are also linked with home security systems, providing remote monitoring and operation of many home functions.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7047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378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240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4dea9d00b9_0_81:notes"/>
          <p:cNvSpPr txBox="1">
            <a:spLocks noGrp="1"/>
          </p:cNvSpPr>
          <p:nvPr>
            <p:ph type="body" idx="1"/>
          </p:nvPr>
        </p:nvSpPr>
        <p:spPr>
          <a:xfrm>
            <a:off x="685800" y="4343400"/>
            <a:ext cx="5486283" cy="4114918"/>
          </a:xfrm>
          <a:prstGeom prst="rect">
            <a:avLst/>
          </a:prstGeom>
        </p:spPr>
        <p:txBody>
          <a:bodyPr spcFirstLastPara="1" wrap="square" lIns="91433" tIns="45704" rIns="91433" bIns="45704" anchor="t" anchorCtr="0">
            <a:noAutofit/>
          </a:bodyPr>
          <a:lstStyle/>
          <a:p>
            <a:pPr marL="0" indent="0">
              <a:spcBef>
                <a:spcPts val="0"/>
              </a:spcBef>
            </a:pPr>
            <a:endParaRPr/>
          </a:p>
        </p:txBody>
      </p:sp>
      <p:sp>
        <p:nvSpPr>
          <p:cNvPr id="683" name="Google Shape;683;g4dea9d00b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4150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3528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5220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Arial"/>
                <a:ea typeface="Arial"/>
                <a:cs typeface="Arial"/>
                <a:sym typeface="Arial"/>
              </a:rPr>
              <a:t>42</a:t>
            </a:fld>
            <a:endParaRPr lang="uk-UA"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1743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Repairs</a:t>
            </a:r>
            <a:r>
              <a:rPr lang="en-US" baseline="0" dirty="0"/>
              <a:t> can be made with caulk, glazing compound, wood putty, epoxy, or spray foam, depending on the location. </a:t>
            </a:r>
            <a:endParaRPr lang="en-US" dirty="0"/>
          </a:p>
          <a:p>
            <a:endParaRPr lang="en-US" dirty="0"/>
          </a:p>
          <a:p>
            <a:r>
              <a:rPr lang="en-US" dirty="0"/>
              <a:t>Weather-stripping—tubular</a:t>
            </a:r>
            <a:r>
              <a:rPr lang="en-US" baseline="0" dirty="0"/>
              <a:t> weather stripping is best insulator but requires more closing pressure; for less closing pressure, do neoprene, urethane, silicone, or rubber weather-stripping.</a:t>
            </a:r>
            <a:endParaRPr lang="en-US" dirty="0"/>
          </a:p>
          <a:p>
            <a:endParaRPr lang="en-US" dirty="0"/>
          </a:p>
          <a:p>
            <a:r>
              <a:rPr lang="en-US" dirty="0"/>
              <a:t>Sash</a:t>
            </a:r>
            <a:r>
              <a:rPr lang="en-US" baseline="0" dirty="0"/>
              <a:t> and frame construction </a:t>
            </a:r>
            <a:r>
              <a:rPr lang="mr-IN" baseline="0" dirty="0"/>
              <a:t>–</a:t>
            </a:r>
            <a:r>
              <a:rPr lang="en-US" baseline="0" dirty="0"/>
              <a:t> solid steel and aluminum are poor insulators. Wood or vinyl is better. Fiberglass or wood clad are best.</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Arial"/>
                <a:ea typeface="Arial"/>
                <a:cs typeface="Arial"/>
                <a:sym typeface="Arial"/>
              </a:rPr>
              <a:t>43</a:t>
            </a:fld>
            <a:endParaRPr lang="uk-UA"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1183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6133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960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443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393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4dea9d00b9_0_81:notes"/>
          <p:cNvSpPr txBox="1">
            <a:spLocks noGrp="1"/>
          </p:cNvSpPr>
          <p:nvPr>
            <p:ph type="body" idx="1"/>
          </p:nvPr>
        </p:nvSpPr>
        <p:spPr>
          <a:xfrm>
            <a:off x="685800" y="4343400"/>
            <a:ext cx="5486283" cy="4114918"/>
          </a:xfrm>
          <a:prstGeom prst="rect">
            <a:avLst/>
          </a:prstGeom>
        </p:spPr>
        <p:txBody>
          <a:bodyPr spcFirstLastPara="1" wrap="square" lIns="91433" tIns="45704" rIns="91433" bIns="45704" anchor="t" anchorCtr="0">
            <a:noAutofit/>
          </a:bodyPr>
          <a:lstStyle/>
          <a:p>
            <a:pPr marL="0" indent="0">
              <a:spcBef>
                <a:spcPts val="0"/>
              </a:spcBef>
            </a:pPr>
            <a:endParaRPr/>
          </a:p>
        </p:txBody>
      </p:sp>
      <p:sp>
        <p:nvSpPr>
          <p:cNvPr id="683" name="Google Shape;683;g4dea9d00b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5212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6221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4046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dirty="0">
                <a:solidFill>
                  <a:schemeClr val="dk1"/>
                </a:solidFill>
                <a:effectLst/>
                <a:latin typeface="Arial"/>
                <a:ea typeface="Arial"/>
                <a:cs typeface="Arial"/>
                <a:sym typeface="Arial"/>
              </a:rPr>
              <a:t>Community Solar Gardens are centrally-located solar photovoltaic (PV) systems that provide electricity to participating subscribers. </a:t>
            </a:r>
            <a:r>
              <a:rPr lang="en-US" sz="1200" b="0" i="0" u="none" strike="noStrike" kern="1200" cap="none" dirty="0">
                <a:solidFill>
                  <a:schemeClr val="dk1"/>
                </a:solidFill>
                <a:effectLst/>
                <a:latin typeface="Arial"/>
                <a:ea typeface="Arial"/>
                <a:cs typeface="Arial"/>
                <a:sym typeface="Arial"/>
              </a:rPr>
              <a:t>Community solar gardens are for people that want to go solar but are unable to do so on their own. Perhaps you live in an apartment, have a shaded roof at home, or don’t have space at your organization. Now you can subscribe to a community solar garden installed near you and get credits on your utility bill.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5281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0"/>
              </a:spcBef>
            </a:pPr>
            <a:r>
              <a:rPr lang="en-US" dirty="0"/>
              <a:t>The Clean Energy Resource Teams—or CERTs—are a statewide partnership with a shared mission to connect individuals and their communities to the resources they need to identify and implement community-based clean energy projects. We empower communities and their members to adopt energy conservation, energy efficiency, and renewable energy technologies and practices for their homes, businesses, and local institutions.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03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5996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E775FC-0308-4A74-8CBA-7BC44CA2BEFE}" type="slidenum">
              <a:rPr lang="en-US" smtClean="0">
                <a:latin typeface="Arial" pitchFamily="34" charset="0"/>
              </a:rPr>
              <a:pPr/>
              <a:t>9</a:t>
            </a:fld>
            <a:endParaRPr lang="en-US">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0" indent="0" defTabSz="948444" eaLnBrk="1" hangingPunct="1">
              <a:spcBef>
                <a:spcPts val="0"/>
              </a:spcBef>
              <a:defRPr/>
            </a:pPr>
            <a:endParaRPr lang="en-US" dirty="0"/>
          </a:p>
        </p:txBody>
      </p:sp>
    </p:spTree>
    <p:extLst>
      <p:ext uri="{BB962C8B-B14F-4D97-AF65-F5344CB8AC3E}">
        <p14:creationId xmlns:p14="http://schemas.microsoft.com/office/powerpoint/2010/main" val="90010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E775FC-0308-4A74-8CBA-7BC44CA2BEFE}" type="slidenum">
              <a:rPr lang="en-US" smtClean="0">
                <a:latin typeface="Arial" pitchFamily="34" charset="0"/>
              </a:rPr>
              <a:pPr/>
              <a:t>10</a:t>
            </a:fld>
            <a:endParaRPr lang="en-US">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0" indent="0" defTabSz="948444" eaLnBrk="1" hangingPunct="1">
              <a:spcBef>
                <a:spcPts val="0"/>
              </a:spcBef>
              <a:defRPr/>
            </a:pPr>
            <a:endParaRPr lang="en-US" dirty="0"/>
          </a:p>
        </p:txBody>
      </p:sp>
    </p:spTree>
    <p:extLst>
      <p:ext uri="{BB962C8B-B14F-4D97-AF65-F5344CB8AC3E}">
        <p14:creationId xmlns:p14="http://schemas.microsoft.com/office/powerpoint/2010/main" val="3540232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E775FC-0308-4A74-8CBA-7BC44CA2BEFE}" type="slidenum">
              <a:rPr lang="en-US" smtClean="0">
                <a:latin typeface="Arial" pitchFamily="34" charset="0"/>
              </a:rPr>
              <a:pPr/>
              <a:t>12</a:t>
            </a:fld>
            <a:endParaRPr lang="en-US">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0" indent="0" defTabSz="948444" eaLnBrk="1" hangingPunct="1">
              <a:spcBef>
                <a:spcPts val="0"/>
              </a:spcBef>
              <a:defRPr/>
            </a:pPr>
            <a:endParaRPr lang="en-US" dirty="0"/>
          </a:p>
        </p:txBody>
      </p:sp>
    </p:spTree>
    <p:extLst>
      <p:ext uri="{BB962C8B-B14F-4D97-AF65-F5344CB8AC3E}">
        <p14:creationId xmlns:p14="http://schemas.microsoft.com/office/powerpoint/2010/main" val="3049805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E775FC-0308-4A74-8CBA-7BC44CA2BEFE}" type="slidenum">
              <a:rPr lang="en-US" smtClean="0">
                <a:latin typeface="Arial" pitchFamily="34" charset="0"/>
              </a:rPr>
              <a:pPr/>
              <a:t>13</a:t>
            </a:fld>
            <a:endParaRPr lang="en-US">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0" indent="0" defTabSz="948444" eaLnBrk="1" hangingPunct="1">
              <a:spcBef>
                <a:spcPts val="0"/>
              </a:spcBef>
              <a:defRPr/>
            </a:pPr>
            <a:endParaRPr lang="en-US" dirty="0"/>
          </a:p>
        </p:txBody>
      </p:sp>
    </p:spTree>
    <p:extLst>
      <p:ext uri="{BB962C8B-B14F-4D97-AF65-F5344CB8AC3E}">
        <p14:creationId xmlns:p14="http://schemas.microsoft.com/office/powerpoint/2010/main" val="2374248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9154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4229100"/>
            <a:ext cx="12192000" cy="2628900"/>
          </a:xfrm>
          <a:prstGeom prst="rect">
            <a:avLst/>
          </a:prstGeom>
          <a:solidFill>
            <a:srgbClr val="005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537671"/>
            <a:ext cx="9144000" cy="2238991"/>
          </a:xfrm>
        </p:spPr>
        <p:txBody>
          <a:bodyPr anchor="ctr"/>
          <a:lstStyle>
            <a:lvl1pPr algn="ctr">
              <a:defRPr sz="7200" b="1" baseline="0">
                <a:latin typeface="+mj-lt"/>
                <a:cs typeface="Arial" panose="020B0604020202020204" pitchFamily="34" charset="0"/>
              </a:defRPr>
            </a:lvl1pPr>
          </a:lstStyle>
          <a:p>
            <a:r>
              <a:rPr lang="en-US" dirty="0"/>
              <a:t>This is the title of your sweet presentation!</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35095" y="343665"/>
            <a:ext cx="3061223" cy="755857"/>
          </a:xfrm>
          <a:prstGeom prst="rect">
            <a:avLst/>
          </a:prstGeom>
        </p:spPr>
      </p:pic>
      <p:sp>
        <p:nvSpPr>
          <p:cNvPr id="4" name="Text Placeholder 3"/>
          <p:cNvSpPr>
            <a:spLocks noGrp="1"/>
          </p:cNvSpPr>
          <p:nvPr>
            <p:ph type="body" sz="quarter" idx="10" hasCustomPrompt="1"/>
          </p:nvPr>
        </p:nvSpPr>
        <p:spPr>
          <a:xfrm>
            <a:off x="430773" y="4643156"/>
            <a:ext cx="11256580" cy="1775572"/>
          </a:xfrm>
        </p:spPr>
        <p:txBody>
          <a:bodyPr/>
          <a:lstStyle>
            <a:lvl1pPr marL="0" indent="0" algn="ctr">
              <a:spcBef>
                <a:spcPts val="0"/>
              </a:spcBef>
              <a:buNone/>
              <a:defRPr lang="en-US" sz="2800" dirty="0">
                <a:solidFill>
                  <a:schemeClr val="bg1"/>
                </a:solidFill>
              </a:defRPr>
            </a:lvl1pPr>
            <a:lvl2pPr marL="508000" indent="0" algn="ctr">
              <a:buNone/>
              <a:defRPr/>
            </a:lvl2pPr>
            <a:lvl3pPr marL="990600" indent="0" algn="ctr">
              <a:buNone/>
              <a:defRPr/>
            </a:lvl3pPr>
            <a:lvl4pPr marL="1473200" indent="0" algn="ctr">
              <a:buNone/>
              <a:defRPr/>
            </a:lvl4pPr>
            <a:lvl5pPr marL="1930400" indent="0" algn="ctr">
              <a:buNone/>
              <a:defRPr/>
            </a:lvl5pPr>
          </a:lstStyle>
          <a:p>
            <a:pPr algn="ctr"/>
            <a:r>
              <a:rPr lang="en-US" sz="4400" b="1" dirty="0">
                <a:solidFill>
                  <a:schemeClr val="bg1"/>
                </a:solidFill>
                <a:latin typeface="+mj-lt"/>
              </a:rPr>
              <a:t>Joel </a:t>
            </a:r>
            <a:r>
              <a:rPr lang="en-US" sz="4400" b="1" dirty="0" err="1">
                <a:solidFill>
                  <a:schemeClr val="bg1"/>
                </a:solidFill>
                <a:latin typeface="+mj-lt"/>
              </a:rPr>
              <a:t>Haskard</a:t>
            </a:r>
            <a:endParaRPr lang="en-US" sz="4400" b="1" dirty="0">
              <a:solidFill>
                <a:schemeClr val="bg1"/>
              </a:solidFill>
              <a:latin typeface="+mj-lt"/>
            </a:endParaRPr>
          </a:p>
          <a:p>
            <a:pPr algn="ctr"/>
            <a:r>
              <a:rPr lang="en-US" sz="3200" dirty="0">
                <a:solidFill>
                  <a:schemeClr val="bg1"/>
                </a:solidFill>
                <a:latin typeface="+mj-lt"/>
              </a:rPr>
              <a:t>CERTs Co-Director, UMN Extension RSDP</a:t>
            </a:r>
          </a:p>
          <a:p>
            <a:pPr algn="ctr"/>
            <a:r>
              <a:rPr lang="en-US" sz="3200" dirty="0">
                <a:solidFill>
                  <a:schemeClr val="bg1"/>
                </a:solidFill>
                <a:latin typeface="+mj-lt"/>
              </a:rPr>
              <a:t>Title of the Event  |  May 21, 2019</a:t>
            </a:r>
          </a:p>
        </p:txBody>
      </p:sp>
    </p:spTree>
    <p:extLst>
      <p:ext uri="{BB962C8B-B14F-4D97-AF65-F5344CB8AC3E}">
        <p14:creationId xmlns:p14="http://schemas.microsoft.com/office/powerpoint/2010/main" val="2041320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25400"/>
            <a:ext cx="12192000" cy="2146300"/>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idx="4294967295"/>
          </p:nvPr>
        </p:nvSpPr>
        <p:spPr>
          <a:xfrm>
            <a:off x="381000" y="304800"/>
            <a:ext cx="5486400" cy="1447800"/>
          </a:xfrm>
        </p:spPr>
        <p:txBody>
          <a:bodyPr anchor="ctr"/>
          <a:lstStyle/>
          <a:p>
            <a:pPr algn="l"/>
            <a:r>
              <a:rPr lang="en-US" sz="4400" b="1">
                <a:solidFill>
                  <a:schemeClr val="tx1"/>
                </a:solidFill>
                <a:latin typeface="Calibri Light" panose="020F0302020204030204" pitchFamily="34" charset="0"/>
                <a:cs typeface="Calibri Light" panose="020F0302020204030204" pitchFamily="34" charset="0"/>
              </a:rPr>
              <a:t>Click to edit Master title style</a:t>
            </a:r>
            <a:endParaRPr lang="en-US" sz="8000" b="1" dirty="0">
              <a:solidFill>
                <a:schemeClr val="tx1"/>
              </a:solidFill>
              <a:latin typeface="Calibri Light" panose="020F0302020204030204" pitchFamily="34" charset="0"/>
              <a:cs typeface="Calibri Light" panose="020F0302020204030204" pitchFamily="34" charset="0"/>
            </a:endParaRPr>
          </a:p>
        </p:txBody>
      </p:sp>
      <p:sp>
        <p:nvSpPr>
          <p:cNvPr id="5" name="Text Placeholder 2"/>
          <p:cNvSpPr>
            <a:spLocks noGrp="1"/>
          </p:cNvSpPr>
          <p:nvPr>
            <p:ph type="body" idx="4294967295"/>
          </p:nvPr>
        </p:nvSpPr>
        <p:spPr>
          <a:xfrm>
            <a:off x="381000" y="2893218"/>
            <a:ext cx="5224463" cy="2378870"/>
          </a:xfrm>
        </p:spPr>
        <p:txBody>
          <a:bodyPr anchor="t">
            <a:normAutofit/>
          </a:bodyPr>
          <a:lstStyle/>
          <a:p>
            <a:pPr marL="25400" lvl="0" indent="0">
              <a:buNone/>
            </a:pPr>
            <a:r>
              <a:rPr lang="en-US" sz="4000" b="1">
                <a:solidFill>
                  <a:srgbClr val="005397"/>
                </a:solidFill>
                <a:latin typeface="Calibri Light" panose="020F0302020204030204" pitchFamily="34" charset="0"/>
                <a:cs typeface="Calibri Light" panose="020F0302020204030204" pitchFamily="34" charset="0"/>
              </a:rPr>
              <a:t>Edit Master text styles</a:t>
            </a:r>
          </a:p>
          <a:p>
            <a:pPr marL="25400" lvl="1" indent="0">
              <a:buNone/>
            </a:pPr>
            <a:r>
              <a:rPr lang="en-US" sz="4000" b="1">
                <a:solidFill>
                  <a:srgbClr val="005397"/>
                </a:solidFill>
                <a:latin typeface="Calibri Light" panose="020F0302020204030204" pitchFamily="34" charset="0"/>
                <a:cs typeface="Calibri Light" panose="020F0302020204030204" pitchFamily="34" charset="0"/>
              </a:rPr>
              <a:t>Second level</a:t>
            </a:r>
          </a:p>
        </p:txBody>
      </p:sp>
      <p:cxnSp>
        <p:nvCxnSpPr>
          <p:cNvPr id="6" name="Straight Connector 5"/>
          <p:cNvCxnSpPr/>
          <p:nvPr userDrawn="1"/>
        </p:nvCxnSpPr>
        <p:spPr>
          <a:xfrm>
            <a:off x="523132" y="3850481"/>
            <a:ext cx="3060700" cy="0"/>
          </a:xfrm>
          <a:prstGeom prst="line">
            <a:avLst/>
          </a:prstGeom>
          <a:ln>
            <a:solidFill>
              <a:srgbClr val="005397"/>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0"/>
          </p:nvPr>
        </p:nvSpPr>
        <p:spPr>
          <a:xfrm>
            <a:off x="6469024" y="-25400"/>
            <a:ext cx="5722975" cy="6883400"/>
          </a:xfrm>
        </p:spPr>
        <p:txBody>
          <a:bodyPr/>
          <a:lstStyle/>
          <a:p>
            <a:r>
              <a:rPr lang="en-US"/>
              <a:t>Click icon to add picture</a:t>
            </a:r>
          </a:p>
        </p:txBody>
      </p:sp>
    </p:spTree>
    <p:extLst>
      <p:ext uri="{BB962C8B-B14F-4D97-AF65-F5344CB8AC3E}">
        <p14:creationId xmlns:p14="http://schemas.microsoft.com/office/powerpoint/2010/main" val="360373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nt Panel">
    <p:bg>
      <p:bgPr>
        <a:solidFill>
          <a:srgbClr val="86A8CC"/>
        </a:solidFill>
        <a:effectLst/>
      </p:bgPr>
    </p:bg>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0"/>
            <a:ext cx="12192000" cy="6858000"/>
          </a:xfrm>
        </p:spPr>
        <p:txBody>
          <a:bodyPr/>
          <a:lstStyle/>
          <a:p>
            <a:r>
              <a:rPr lang="en-US"/>
              <a:t>Click icon to add picture</a:t>
            </a:r>
          </a:p>
        </p:txBody>
      </p:sp>
      <p:sp>
        <p:nvSpPr>
          <p:cNvPr id="4" name="Rectangle 3"/>
          <p:cNvSpPr/>
          <p:nvPr userDrawn="1"/>
        </p:nvSpPr>
        <p:spPr>
          <a:xfrm>
            <a:off x="0" y="-25400"/>
            <a:ext cx="12192000" cy="2146300"/>
          </a:xfrm>
          <a:prstGeom prst="rect">
            <a:avLst/>
          </a:prstGeom>
          <a:solidFill>
            <a:srgbClr val="005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idx="4294967295" hasCustomPrompt="1"/>
          </p:nvPr>
        </p:nvSpPr>
        <p:spPr>
          <a:xfrm>
            <a:off x="381000" y="393700"/>
            <a:ext cx="11620500" cy="1358900"/>
          </a:xfrm>
        </p:spPr>
        <p:txBody>
          <a:bodyPr anchor="ctr"/>
          <a:lstStyle/>
          <a:p>
            <a:pPr algn="l"/>
            <a:r>
              <a:rPr lang="en-US" sz="2400" b="1" dirty="0">
                <a:solidFill>
                  <a:srgbClr val="FFCA38"/>
                </a:solidFill>
                <a:latin typeface="Calibri Light" panose="020F0302020204030204" pitchFamily="34" charset="0"/>
                <a:cs typeface="Calibri Light" panose="020F0302020204030204" pitchFamily="34" charset="0"/>
              </a:rPr>
              <a:t>PANEL DISCUSSION</a:t>
            </a:r>
            <a:r>
              <a:rPr lang="en-US" b="1" dirty="0">
                <a:solidFill>
                  <a:schemeClr val="tx1"/>
                </a:solidFill>
                <a:latin typeface="Calibri Light" panose="020F0302020204030204" pitchFamily="34" charset="0"/>
                <a:cs typeface="Calibri Light" panose="020F0302020204030204" pitchFamily="34" charset="0"/>
              </a:rPr>
              <a:t/>
            </a:r>
            <a:br>
              <a:rPr lang="en-US" b="1" dirty="0">
                <a:solidFill>
                  <a:schemeClr val="tx1"/>
                </a:solidFill>
                <a:latin typeface="Calibri Light" panose="020F0302020204030204" pitchFamily="34" charset="0"/>
                <a:cs typeface="Calibri Light" panose="020F0302020204030204" pitchFamily="34" charset="0"/>
              </a:rPr>
            </a:br>
            <a:r>
              <a:rPr lang="en-US" b="1" dirty="0">
                <a:solidFill>
                  <a:schemeClr val="bg1"/>
                </a:solidFill>
                <a:latin typeface="Calibri Light" panose="020F0302020204030204" pitchFamily="34" charset="0"/>
                <a:cs typeface="Calibri Light" panose="020F0302020204030204" pitchFamily="34" charset="0"/>
              </a:rPr>
              <a:t>Topic they are talking about</a:t>
            </a:r>
            <a:endParaRPr lang="en-US" sz="8000" b="1" dirty="0">
              <a:solidFill>
                <a:schemeClr val="bg1"/>
              </a:solidFill>
              <a:latin typeface="Calibri Light" panose="020F0302020204030204" pitchFamily="34" charset="0"/>
              <a:cs typeface="Calibri Light" panose="020F0302020204030204" pitchFamily="34" charset="0"/>
            </a:endParaRPr>
          </a:p>
        </p:txBody>
      </p:sp>
      <p:sp>
        <p:nvSpPr>
          <p:cNvPr id="6" name="Text Placeholder 2"/>
          <p:cNvSpPr txBox="1">
            <a:spLocks/>
          </p:cNvSpPr>
          <p:nvPr userDrawn="1"/>
        </p:nvSpPr>
        <p:spPr>
          <a:xfrm>
            <a:off x="392035" y="3644320"/>
            <a:ext cx="2651760" cy="3213679"/>
          </a:xfrm>
          <a:prstGeom prst="rect">
            <a:avLst/>
          </a:prstGeom>
          <a:solidFill>
            <a:schemeClr val="bg1"/>
          </a:solidFill>
          <a:ln>
            <a:noFill/>
          </a:ln>
        </p:spPr>
        <p:txBody>
          <a:bodyPr wrap="square" lIns="182880" tIns="182880" rIns="182880" bIns="182880" anchor="t" anchorCtr="0">
            <a:normAutofit/>
          </a:bodyPr>
          <a:lstStyle>
            <a:defPPr marR="0" lvl="0" algn="l" rtl="0">
              <a:lnSpc>
                <a:spcPct val="100000"/>
              </a:lnSpc>
              <a:spcBef>
                <a:spcPts val="0"/>
              </a:spcBef>
              <a:spcAft>
                <a:spcPts val="0"/>
              </a:spcAft>
            </a:defPPr>
            <a:lvl1pPr marL="457200" marR="0" lvl="0" indent="-431800" algn="l" rtl="0" eaLnBrk="1" hangingPunct="1">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eaLnBrk="1" hangingPunct="1">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eaLnBrk="1" hangingPunct="1">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5400" indent="0">
              <a:buNone/>
            </a:pPr>
            <a:r>
              <a:rPr lang="en-US" sz="2600" b="1" dirty="0">
                <a:solidFill>
                  <a:srgbClr val="005397"/>
                </a:solidFill>
                <a:latin typeface="Calibri Light" panose="020F0302020204030204" pitchFamily="34" charset="0"/>
                <a:cs typeface="Calibri Light" panose="020F0302020204030204" pitchFamily="34" charset="0"/>
              </a:rPr>
              <a:t>First Last</a:t>
            </a:r>
            <a:r>
              <a:rPr lang="en-US" sz="2600" b="1" dirty="0">
                <a:solidFill>
                  <a:schemeClr val="tx1"/>
                </a:solidFill>
                <a:latin typeface="Calibri Light" panose="020F0302020204030204" pitchFamily="34" charset="0"/>
                <a:cs typeface="Calibri Light" panose="020F0302020204030204" pitchFamily="34" charset="0"/>
              </a:rPr>
              <a:t/>
            </a:r>
            <a:br>
              <a:rPr lang="en-US" sz="2600" b="1" dirty="0">
                <a:solidFill>
                  <a:schemeClr val="tx1"/>
                </a:solidFill>
                <a:latin typeface="Calibri Light" panose="020F0302020204030204" pitchFamily="34" charset="0"/>
                <a:cs typeface="Calibri Light" panose="020F0302020204030204" pitchFamily="34" charset="0"/>
              </a:rPr>
            </a:br>
            <a:r>
              <a:rPr lang="en-US" sz="2600" b="1" dirty="0">
                <a:solidFill>
                  <a:schemeClr val="tx1"/>
                </a:solidFill>
                <a:latin typeface="Calibri Light" panose="020F0302020204030204" pitchFamily="34" charset="0"/>
                <a:cs typeface="Calibri Light" panose="020F0302020204030204" pitchFamily="34" charset="0"/>
              </a:rPr>
              <a:t/>
            </a:r>
            <a:br>
              <a:rPr lang="en-US" sz="2600" b="1" dirty="0">
                <a:solidFill>
                  <a:schemeClr val="tx1"/>
                </a:solidFill>
                <a:latin typeface="Calibri Light" panose="020F0302020204030204" pitchFamily="34" charset="0"/>
                <a:cs typeface="Calibri Light" panose="020F0302020204030204" pitchFamily="34" charset="0"/>
              </a:rPr>
            </a:br>
            <a:r>
              <a:rPr lang="en-US" sz="2400" dirty="0">
                <a:solidFill>
                  <a:schemeClr val="tx1"/>
                </a:solidFill>
                <a:latin typeface="Calibri Light" panose="020F0302020204030204" pitchFamily="34" charset="0"/>
                <a:cs typeface="Calibri Light" panose="020F0302020204030204" pitchFamily="34" charset="0"/>
              </a:rPr>
              <a:t>Organization</a:t>
            </a:r>
          </a:p>
        </p:txBody>
      </p:sp>
      <p:cxnSp>
        <p:nvCxnSpPr>
          <p:cNvPr id="7" name="Straight Connector 6"/>
          <p:cNvCxnSpPr/>
          <p:nvPr userDrawn="1"/>
        </p:nvCxnSpPr>
        <p:spPr>
          <a:xfrm>
            <a:off x="628147" y="4409281"/>
            <a:ext cx="1686668" cy="0"/>
          </a:xfrm>
          <a:prstGeom prst="line">
            <a:avLst/>
          </a:prstGeom>
          <a:ln w="19050">
            <a:solidFill>
              <a:srgbClr val="FFCA38"/>
            </a:solidFill>
          </a:ln>
        </p:spPr>
        <p:style>
          <a:lnRef idx="1">
            <a:schemeClr val="accent1"/>
          </a:lnRef>
          <a:fillRef idx="0">
            <a:schemeClr val="accent1"/>
          </a:fillRef>
          <a:effectRef idx="0">
            <a:schemeClr val="accent1"/>
          </a:effectRef>
          <a:fontRef idx="minor">
            <a:schemeClr val="tx1"/>
          </a:fontRef>
        </p:style>
      </p:cxnSp>
      <p:sp>
        <p:nvSpPr>
          <p:cNvPr id="8" name="Text Placeholder 2"/>
          <p:cNvSpPr txBox="1">
            <a:spLocks/>
          </p:cNvSpPr>
          <p:nvPr userDrawn="1"/>
        </p:nvSpPr>
        <p:spPr>
          <a:xfrm>
            <a:off x="3263103" y="3644320"/>
            <a:ext cx="2651760" cy="3226379"/>
          </a:xfrm>
          <a:prstGeom prst="rect">
            <a:avLst/>
          </a:prstGeom>
          <a:solidFill>
            <a:schemeClr val="bg1"/>
          </a:solidFill>
          <a:ln>
            <a:noFill/>
          </a:ln>
        </p:spPr>
        <p:txBody>
          <a:bodyPr wrap="square" lIns="182880" tIns="182880" rIns="182880" bIns="182880" anchor="t" anchorCtr="0">
            <a:normAutofit/>
          </a:bodyPr>
          <a:lstStyle>
            <a:defPPr marR="0" lvl="0" algn="l" rtl="0">
              <a:lnSpc>
                <a:spcPct val="100000"/>
              </a:lnSpc>
              <a:spcBef>
                <a:spcPts val="0"/>
              </a:spcBef>
              <a:spcAft>
                <a:spcPts val="0"/>
              </a:spcAft>
            </a:defPPr>
            <a:lvl1pPr marL="457200" marR="0" lvl="0" indent="-431800" algn="l" rtl="0" eaLnBrk="1" hangingPunct="1">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eaLnBrk="1" hangingPunct="1">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eaLnBrk="1" hangingPunct="1">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5400" indent="0">
              <a:buNone/>
            </a:pPr>
            <a:r>
              <a:rPr lang="en-US" sz="2600" b="1" dirty="0">
                <a:solidFill>
                  <a:srgbClr val="005397"/>
                </a:solidFill>
                <a:latin typeface="Calibri Light" panose="020F0302020204030204" pitchFamily="34" charset="0"/>
                <a:cs typeface="Calibri Light" panose="020F0302020204030204" pitchFamily="34" charset="0"/>
              </a:rPr>
              <a:t>First Last</a:t>
            </a:r>
            <a:r>
              <a:rPr lang="en-US" sz="2600" b="1" dirty="0">
                <a:solidFill>
                  <a:schemeClr val="tx1"/>
                </a:solidFill>
                <a:latin typeface="Calibri Light" panose="020F0302020204030204" pitchFamily="34" charset="0"/>
                <a:cs typeface="Calibri Light" panose="020F0302020204030204" pitchFamily="34" charset="0"/>
              </a:rPr>
              <a:t/>
            </a:r>
            <a:br>
              <a:rPr lang="en-US" sz="2600" b="1" dirty="0">
                <a:solidFill>
                  <a:schemeClr val="tx1"/>
                </a:solidFill>
                <a:latin typeface="Calibri Light" panose="020F0302020204030204" pitchFamily="34" charset="0"/>
                <a:cs typeface="Calibri Light" panose="020F0302020204030204" pitchFamily="34" charset="0"/>
              </a:rPr>
            </a:br>
            <a:r>
              <a:rPr lang="en-US" sz="2600" b="1" dirty="0">
                <a:solidFill>
                  <a:schemeClr val="tx1"/>
                </a:solidFill>
                <a:latin typeface="Calibri Light" panose="020F0302020204030204" pitchFamily="34" charset="0"/>
                <a:cs typeface="Calibri Light" panose="020F0302020204030204" pitchFamily="34" charset="0"/>
              </a:rPr>
              <a:t/>
            </a:r>
            <a:br>
              <a:rPr lang="en-US" sz="2600" b="1" dirty="0">
                <a:solidFill>
                  <a:schemeClr val="tx1"/>
                </a:solidFill>
                <a:latin typeface="Calibri Light" panose="020F0302020204030204" pitchFamily="34" charset="0"/>
                <a:cs typeface="Calibri Light" panose="020F0302020204030204" pitchFamily="34" charset="0"/>
              </a:rPr>
            </a:br>
            <a:r>
              <a:rPr lang="en-US" sz="2400" dirty="0">
                <a:solidFill>
                  <a:schemeClr val="tx1"/>
                </a:solidFill>
                <a:latin typeface="Calibri Light" panose="020F0302020204030204" pitchFamily="34" charset="0"/>
                <a:cs typeface="Calibri Light" panose="020F0302020204030204" pitchFamily="34" charset="0"/>
              </a:rPr>
              <a:t>Organization</a:t>
            </a:r>
          </a:p>
        </p:txBody>
      </p:sp>
      <p:sp>
        <p:nvSpPr>
          <p:cNvPr id="9" name="Text Placeholder 2"/>
          <p:cNvSpPr txBox="1">
            <a:spLocks/>
          </p:cNvSpPr>
          <p:nvPr userDrawn="1"/>
        </p:nvSpPr>
        <p:spPr>
          <a:xfrm>
            <a:off x="6133782" y="3644320"/>
            <a:ext cx="2651760" cy="3213679"/>
          </a:xfrm>
          <a:prstGeom prst="rect">
            <a:avLst/>
          </a:prstGeom>
          <a:solidFill>
            <a:schemeClr val="bg1"/>
          </a:solidFill>
          <a:ln>
            <a:noFill/>
          </a:ln>
        </p:spPr>
        <p:txBody>
          <a:bodyPr wrap="square" lIns="182880" tIns="182880" rIns="182880" bIns="182880" anchor="t" anchorCtr="0">
            <a:normAutofit/>
          </a:bodyPr>
          <a:lstStyle>
            <a:defPPr marR="0" lvl="0" algn="l" rtl="0">
              <a:lnSpc>
                <a:spcPct val="100000"/>
              </a:lnSpc>
              <a:spcBef>
                <a:spcPts val="0"/>
              </a:spcBef>
              <a:spcAft>
                <a:spcPts val="0"/>
              </a:spcAft>
            </a:defPPr>
            <a:lvl1pPr marL="457200" marR="0" lvl="0" indent="-431800" algn="l" rtl="0" eaLnBrk="1" hangingPunct="1">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eaLnBrk="1" hangingPunct="1">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eaLnBrk="1" hangingPunct="1">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5400" indent="0">
              <a:buNone/>
            </a:pPr>
            <a:r>
              <a:rPr lang="en-US" sz="2600" b="1" dirty="0">
                <a:solidFill>
                  <a:srgbClr val="005397"/>
                </a:solidFill>
                <a:latin typeface="Calibri Light" panose="020F0302020204030204" pitchFamily="34" charset="0"/>
                <a:cs typeface="Calibri Light" panose="020F0302020204030204" pitchFamily="34" charset="0"/>
              </a:rPr>
              <a:t>First Last</a:t>
            </a:r>
            <a:r>
              <a:rPr lang="en-US" sz="2600" b="1" dirty="0">
                <a:solidFill>
                  <a:schemeClr val="tx1"/>
                </a:solidFill>
                <a:latin typeface="Calibri Light" panose="020F0302020204030204" pitchFamily="34" charset="0"/>
                <a:cs typeface="Calibri Light" panose="020F0302020204030204" pitchFamily="34" charset="0"/>
              </a:rPr>
              <a:t/>
            </a:r>
            <a:br>
              <a:rPr lang="en-US" sz="2600" b="1" dirty="0">
                <a:solidFill>
                  <a:schemeClr val="tx1"/>
                </a:solidFill>
                <a:latin typeface="Calibri Light" panose="020F0302020204030204" pitchFamily="34" charset="0"/>
                <a:cs typeface="Calibri Light" panose="020F0302020204030204" pitchFamily="34" charset="0"/>
              </a:rPr>
            </a:br>
            <a:r>
              <a:rPr lang="en-US" sz="2600" b="1" dirty="0">
                <a:solidFill>
                  <a:schemeClr val="tx1"/>
                </a:solidFill>
                <a:latin typeface="Calibri Light" panose="020F0302020204030204" pitchFamily="34" charset="0"/>
                <a:cs typeface="Calibri Light" panose="020F0302020204030204" pitchFamily="34" charset="0"/>
              </a:rPr>
              <a:t/>
            </a:r>
            <a:br>
              <a:rPr lang="en-US" sz="2600" b="1" dirty="0">
                <a:solidFill>
                  <a:schemeClr val="tx1"/>
                </a:solidFill>
                <a:latin typeface="Calibri Light" panose="020F0302020204030204" pitchFamily="34" charset="0"/>
                <a:cs typeface="Calibri Light" panose="020F0302020204030204" pitchFamily="34" charset="0"/>
              </a:rPr>
            </a:br>
            <a:r>
              <a:rPr lang="en-US" sz="2400" dirty="0">
                <a:solidFill>
                  <a:schemeClr val="tx1"/>
                </a:solidFill>
                <a:latin typeface="Calibri Light" panose="020F0302020204030204" pitchFamily="34" charset="0"/>
                <a:cs typeface="Calibri Light" panose="020F0302020204030204" pitchFamily="34" charset="0"/>
              </a:rPr>
              <a:t>Organization</a:t>
            </a:r>
          </a:p>
        </p:txBody>
      </p:sp>
      <p:sp>
        <p:nvSpPr>
          <p:cNvPr id="10" name="Text Placeholder 2"/>
          <p:cNvSpPr txBox="1">
            <a:spLocks/>
          </p:cNvSpPr>
          <p:nvPr userDrawn="1"/>
        </p:nvSpPr>
        <p:spPr>
          <a:xfrm>
            <a:off x="9000317" y="3644320"/>
            <a:ext cx="2771383" cy="3226379"/>
          </a:xfrm>
          <a:prstGeom prst="rect">
            <a:avLst/>
          </a:prstGeom>
          <a:solidFill>
            <a:schemeClr val="bg1"/>
          </a:solidFill>
          <a:ln>
            <a:noFill/>
          </a:ln>
        </p:spPr>
        <p:txBody>
          <a:bodyPr wrap="square" lIns="182880" tIns="182880" rIns="182880" bIns="182880" anchor="t" anchorCtr="0">
            <a:normAutofit/>
          </a:bodyPr>
          <a:lstStyle>
            <a:defPPr marR="0" lvl="0" algn="l" rtl="0">
              <a:lnSpc>
                <a:spcPct val="100000"/>
              </a:lnSpc>
              <a:spcBef>
                <a:spcPts val="0"/>
              </a:spcBef>
              <a:spcAft>
                <a:spcPts val="0"/>
              </a:spcAft>
            </a:defPPr>
            <a:lvl1pPr marL="457200" marR="0" lvl="0" indent="-431800" algn="l" rtl="0" eaLnBrk="1" hangingPunct="1">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eaLnBrk="1" hangingPunct="1">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eaLnBrk="1" hangingPunct="1">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5400" indent="0">
              <a:buNone/>
            </a:pPr>
            <a:r>
              <a:rPr lang="en-US" sz="2600" b="1" dirty="0">
                <a:solidFill>
                  <a:srgbClr val="005397"/>
                </a:solidFill>
                <a:latin typeface="Calibri Light" panose="020F0302020204030204" pitchFamily="34" charset="0"/>
                <a:cs typeface="Calibri Light" panose="020F0302020204030204" pitchFamily="34" charset="0"/>
              </a:rPr>
              <a:t>First Last</a:t>
            </a:r>
            <a:r>
              <a:rPr lang="en-US" sz="2600" b="1" dirty="0">
                <a:solidFill>
                  <a:schemeClr val="tx1"/>
                </a:solidFill>
                <a:latin typeface="Calibri Light" panose="020F0302020204030204" pitchFamily="34" charset="0"/>
                <a:cs typeface="Calibri Light" panose="020F0302020204030204" pitchFamily="34" charset="0"/>
              </a:rPr>
              <a:t/>
            </a:r>
            <a:br>
              <a:rPr lang="en-US" sz="2600" b="1" dirty="0">
                <a:solidFill>
                  <a:schemeClr val="tx1"/>
                </a:solidFill>
                <a:latin typeface="Calibri Light" panose="020F0302020204030204" pitchFamily="34" charset="0"/>
                <a:cs typeface="Calibri Light" panose="020F0302020204030204" pitchFamily="34" charset="0"/>
              </a:rPr>
            </a:br>
            <a:r>
              <a:rPr lang="en-US" sz="2600" b="1" dirty="0">
                <a:solidFill>
                  <a:schemeClr val="tx1"/>
                </a:solidFill>
                <a:latin typeface="Calibri Light" panose="020F0302020204030204" pitchFamily="34" charset="0"/>
                <a:cs typeface="Calibri Light" panose="020F0302020204030204" pitchFamily="34" charset="0"/>
              </a:rPr>
              <a:t/>
            </a:r>
            <a:br>
              <a:rPr lang="en-US" sz="2600" b="1" dirty="0">
                <a:solidFill>
                  <a:schemeClr val="tx1"/>
                </a:solidFill>
                <a:latin typeface="Calibri Light" panose="020F0302020204030204" pitchFamily="34" charset="0"/>
                <a:cs typeface="Calibri Light" panose="020F0302020204030204" pitchFamily="34" charset="0"/>
              </a:rPr>
            </a:br>
            <a:r>
              <a:rPr lang="en-US" sz="2400" dirty="0">
                <a:solidFill>
                  <a:schemeClr val="tx1"/>
                </a:solidFill>
                <a:latin typeface="Calibri Light" panose="020F0302020204030204" pitchFamily="34" charset="0"/>
                <a:cs typeface="Calibri Light" panose="020F0302020204030204" pitchFamily="34" charset="0"/>
              </a:rPr>
              <a:t>Organization</a:t>
            </a:r>
          </a:p>
        </p:txBody>
      </p:sp>
      <p:cxnSp>
        <p:nvCxnSpPr>
          <p:cNvPr id="11" name="Straight Connector 10"/>
          <p:cNvCxnSpPr/>
          <p:nvPr userDrawn="1"/>
        </p:nvCxnSpPr>
        <p:spPr>
          <a:xfrm>
            <a:off x="3495915" y="4409281"/>
            <a:ext cx="1686668" cy="0"/>
          </a:xfrm>
          <a:prstGeom prst="line">
            <a:avLst/>
          </a:prstGeom>
          <a:ln w="19050">
            <a:solidFill>
              <a:srgbClr val="FFCA3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53415" y="4409281"/>
            <a:ext cx="1686668" cy="0"/>
          </a:xfrm>
          <a:prstGeom prst="line">
            <a:avLst/>
          </a:prstGeom>
          <a:ln w="19050">
            <a:solidFill>
              <a:srgbClr val="FFCA3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236315" y="4409281"/>
            <a:ext cx="1686668" cy="0"/>
          </a:xfrm>
          <a:prstGeom prst="line">
            <a:avLst/>
          </a:prstGeom>
          <a:ln w="19050">
            <a:solidFill>
              <a:srgbClr val="FFCA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386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nt Half Image">
    <p:bg>
      <p:bgPr>
        <a:solidFill>
          <a:srgbClr val="005397"/>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226" y="812800"/>
            <a:ext cx="5139481" cy="5257800"/>
          </a:xfrm>
        </p:spPr>
        <p:txBody>
          <a:bodyPr anchor="ctr">
            <a:normAutofit fontScale="90000"/>
          </a:bodyPr>
          <a:lstStyle>
            <a:lvl1pPr>
              <a:defRPr sz="7200" b="1">
                <a:solidFill>
                  <a:schemeClr val="bg1"/>
                </a:solidFill>
              </a:defRPr>
            </a:lvl1pPr>
          </a:lstStyle>
          <a:p>
            <a:r>
              <a:rPr lang="en-US" sz="3600">
                <a:solidFill>
                  <a:srgbClr val="FFCA38"/>
                </a:solidFill>
                <a:latin typeface="Calibri Light" panose="020F0302020204030204" pitchFamily="34" charset="0"/>
                <a:cs typeface="Calibri Light" panose="020F0302020204030204" pitchFamily="34" charset="0"/>
              </a:rPr>
              <a:t>Click to edit Master title style</a:t>
            </a:r>
            <a:endParaRPr lang="en-US" sz="6600" b="0" dirty="0">
              <a:solidFill>
                <a:srgbClr val="FFCA38"/>
              </a:solidFill>
              <a:latin typeface="Calibri Light" panose="020F0302020204030204" pitchFamily="34" charset="0"/>
              <a:cs typeface="Calibri Light" panose="020F0302020204030204" pitchFamily="34" charset="0"/>
            </a:endParaRPr>
          </a:p>
        </p:txBody>
      </p:sp>
      <p:sp>
        <p:nvSpPr>
          <p:cNvPr id="6" name="Picture Placeholder 5"/>
          <p:cNvSpPr>
            <a:spLocks noGrp="1"/>
          </p:cNvSpPr>
          <p:nvPr>
            <p:ph type="pic" sz="quarter" idx="10"/>
          </p:nvPr>
        </p:nvSpPr>
        <p:spPr>
          <a:xfrm>
            <a:off x="6375400" y="0"/>
            <a:ext cx="5816600" cy="6918158"/>
          </a:xfrm>
        </p:spPr>
        <p:txBody>
          <a:bodyPr/>
          <a:lstStyle/>
          <a:p>
            <a:r>
              <a:rPr lang="en-US"/>
              <a:t>Click icon to add picture</a:t>
            </a:r>
          </a:p>
        </p:txBody>
      </p:sp>
    </p:spTree>
    <p:extLst>
      <p:ext uri="{BB962C8B-B14F-4D97-AF65-F5344CB8AC3E}">
        <p14:creationId xmlns:p14="http://schemas.microsoft.com/office/powerpoint/2010/main" val="3082980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552"/>
        <p:cNvGrpSpPr/>
        <p:nvPr/>
      </p:nvGrpSpPr>
      <p:grpSpPr>
        <a:xfrm>
          <a:off x="0" y="0"/>
          <a:ext cx="0" cy="0"/>
          <a:chOff x="0" y="0"/>
          <a:chExt cx="0" cy="0"/>
        </a:xfrm>
      </p:grpSpPr>
      <p:sp>
        <p:nvSpPr>
          <p:cNvPr id="553" name="Google Shape;553;p89"/>
          <p:cNvSpPr/>
          <p:nvPr/>
        </p:nvSpPr>
        <p:spPr>
          <a:xfrm>
            <a:off x="0" y="0"/>
            <a:ext cx="12192000" cy="6858000"/>
          </a:xfrm>
          <a:prstGeom prst="rect">
            <a:avLst/>
          </a:prstGeom>
          <a:solidFill>
            <a:srgbClr val="0053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5" name="Google Shape;555;p89"/>
          <p:cNvSpPr txBox="1">
            <a:spLocks noGrp="1"/>
          </p:cNvSpPr>
          <p:nvPr>
            <p:ph type="title"/>
          </p:nvPr>
        </p:nvSpPr>
        <p:spPr>
          <a:xfrm>
            <a:off x="1286719" y="1709738"/>
            <a:ext cx="9618600" cy="367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Font typeface="Calibri"/>
              <a:buNone/>
              <a:defRPr sz="6600" b="1">
                <a:solidFill>
                  <a:schemeClr val="lt1"/>
                </a:solidFill>
                <a:latin typeface="Calibri"/>
                <a:ea typeface="Calibri"/>
                <a:cs typeface="Calibri"/>
                <a:sym typeface="Calibri"/>
              </a:defRPr>
            </a:lvl1pPr>
            <a:lvl2pPr lvl="1" algn="ctr" rtl="0">
              <a:spcBef>
                <a:spcPts val="0"/>
              </a:spcBef>
              <a:spcAft>
                <a:spcPts val="0"/>
              </a:spcAft>
              <a:buClr>
                <a:schemeClr val="dk2"/>
              </a:buClr>
              <a:buSzPts val="1400"/>
              <a:buNone/>
              <a:defRPr/>
            </a:lvl2pPr>
            <a:lvl3pPr lvl="2" algn="ctr" rtl="0">
              <a:spcBef>
                <a:spcPts val="0"/>
              </a:spcBef>
              <a:spcAft>
                <a:spcPts val="0"/>
              </a:spcAft>
              <a:buClr>
                <a:schemeClr val="dk2"/>
              </a:buClr>
              <a:buSzPts val="1400"/>
              <a:buNone/>
              <a:defRPr/>
            </a:lvl3pPr>
            <a:lvl4pPr lvl="3" algn="ctr" rtl="0">
              <a:spcBef>
                <a:spcPts val="0"/>
              </a:spcBef>
              <a:spcAft>
                <a:spcPts val="0"/>
              </a:spcAft>
              <a:buClr>
                <a:schemeClr val="dk2"/>
              </a:buClr>
              <a:buSzPts val="1400"/>
              <a:buNone/>
              <a:defRPr/>
            </a:lvl4pPr>
            <a:lvl5pPr lvl="4" algn="ctr" rtl="0">
              <a:spcBef>
                <a:spcPts val="0"/>
              </a:spcBef>
              <a:spcAft>
                <a:spcPts val="0"/>
              </a:spcAft>
              <a:buClr>
                <a:schemeClr val="dk2"/>
              </a:buClr>
              <a:buSzPts val="1400"/>
              <a:buNone/>
              <a:defRPr/>
            </a:lvl5pPr>
            <a:lvl6pPr lvl="5" algn="ctr" rtl="0">
              <a:spcBef>
                <a:spcPts val="0"/>
              </a:spcBef>
              <a:spcAft>
                <a:spcPts val="0"/>
              </a:spcAft>
              <a:buClr>
                <a:schemeClr val="dk2"/>
              </a:buClr>
              <a:buSzPts val="1400"/>
              <a:buNone/>
              <a:defRPr/>
            </a:lvl6pPr>
            <a:lvl7pPr lvl="6" algn="ctr" rtl="0">
              <a:spcBef>
                <a:spcPts val="0"/>
              </a:spcBef>
              <a:spcAft>
                <a:spcPts val="0"/>
              </a:spcAft>
              <a:buClr>
                <a:schemeClr val="dk2"/>
              </a:buClr>
              <a:buSzPts val="1400"/>
              <a:buNone/>
              <a:defRPr/>
            </a:lvl7pPr>
            <a:lvl8pPr lvl="7" algn="ctr" rtl="0">
              <a:spcBef>
                <a:spcPts val="0"/>
              </a:spcBef>
              <a:spcAft>
                <a:spcPts val="0"/>
              </a:spcAft>
              <a:buClr>
                <a:schemeClr val="dk2"/>
              </a:buClr>
              <a:buSzPts val="1400"/>
              <a:buNone/>
              <a:defRPr/>
            </a:lvl8pPr>
            <a:lvl9pPr lvl="8" algn="ctr" rtl="0">
              <a:spcBef>
                <a:spcPts val="0"/>
              </a:spcBef>
              <a:spcAft>
                <a:spcPts val="0"/>
              </a:spcAft>
              <a:buClr>
                <a:schemeClr val="dk2"/>
              </a:buClr>
              <a:buSzPts val="1400"/>
              <a:buNone/>
              <a:defRPr/>
            </a:lvl9pPr>
          </a:lstStyle>
          <a:p>
            <a:endParaRPr/>
          </a:p>
        </p:txBody>
      </p:sp>
      <p:sp>
        <p:nvSpPr>
          <p:cNvPr id="556" name="Google Shape;556;p89"/>
          <p:cNvSpPr/>
          <p:nvPr/>
        </p:nvSpPr>
        <p:spPr>
          <a:xfrm>
            <a:off x="0" y="0"/>
            <a:ext cx="208200" cy="6858000"/>
          </a:xfrm>
          <a:prstGeom prst="rect">
            <a:avLst/>
          </a:prstGeom>
          <a:solidFill>
            <a:srgbClr val="E4B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7" name="Google Shape;557;p89"/>
          <p:cNvSpPr/>
          <p:nvPr/>
        </p:nvSpPr>
        <p:spPr>
          <a:xfrm>
            <a:off x="208344" y="0"/>
            <a:ext cx="208200" cy="6858000"/>
          </a:xfrm>
          <a:prstGeom prst="rect">
            <a:avLst/>
          </a:prstGeom>
          <a:solidFill>
            <a:srgbClr val="76A2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8" name="Google Shape;558;p89"/>
          <p:cNvSpPr/>
          <p:nvPr/>
        </p:nvSpPr>
        <p:spPr>
          <a:xfrm>
            <a:off x="416688" y="0"/>
            <a:ext cx="208200" cy="6858000"/>
          </a:xfrm>
          <a:prstGeom prst="rect">
            <a:avLst/>
          </a:prstGeom>
          <a:solidFill>
            <a:srgbClr val="86A8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 name="Picture 4" descr="A picture containing drawing&#10;&#10;Description automatically generated">
            <a:extLst>
              <a:ext uri="{FF2B5EF4-FFF2-40B4-BE49-F238E27FC236}">
                <a16:creationId xmlns:a16="http://schemas.microsoft.com/office/drawing/2014/main" id="{7CC9F007-6888-7A45-8696-263D08026807}"/>
              </a:ext>
            </a:extLst>
          </p:cNvPr>
          <p:cNvPicPr>
            <a:picLocks noChangeAspect="1"/>
          </p:cNvPicPr>
          <p:nvPr userDrawn="1"/>
        </p:nvPicPr>
        <p:blipFill rotWithShape="1">
          <a:blip r:embed="rId2"/>
          <a:srcRect r="72791"/>
          <a:stretch/>
        </p:blipFill>
        <p:spPr>
          <a:xfrm>
            <a:off x="11062447" y="478576"/>
            <a:ext cx="900371" cy="812532"/>
          </a:xfrm>
          <a:prstGeom prst="rect">
            <a:avLst/>
          </a:prstGeom>
        </p:spPr>
      </p:pic>
    </p:spTree>
    <p:extLst>
      <p:ext uri="{BB962C8B-B14F-4D97-AF65-F5344CB8AC3E}">
        <p14:creationId xmlns:p14="http://schemas.microsoft.com/office/powerpoint/2010/main" val="1330771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ue BG Text and Photo">
  <p:cSld name="Blue BG Text and Photo">
    <p:spTree>
      <p:nvGrpSpPr>
        <p:cNvPr id="1" name="Shape 547"/>
        <p:cNvGrpSpPr/>
        <p:nvPr/>
      </p:nvGrpSpPr>
      <p:grpSpPr>
        <a:xfrm>
          <a:off x="0" y="0"/>
          <a:ext cx="0" cy="0"/>
          <a:chOff x="0" y="0"/>
          <a:chExt cx="0" cy="0"/>
        </a:xfrm>
      </p:grpSpPr>
      <p:sp>
        <p:nvSpPr>
          <p:cNvPr id="548" name="Google Shape;548;p88"/>
          <p:cNvSpPr/>
          <p:nvPr/>
        </p:nvSpPr>
        <p:spPr>
          <a:xfrm>
            <a:off x="0" y="1371600"/>
            <a:ext cx="5081400" cy="5486400"/>
          </a:xfrm>
          <a:prstGeom prst="rect">
            <a:avLst/>
          </a:prstGeom>
          <a:solidFill>
            <a:srgbClr val="00539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355C8B"/>
              </a:solidFill>
              <a:latin typeface="Calibri"/>
              <a:ea typeface="Calibri"/>
              <a:cs typeface="Calibri"/>
              <a:sym typeface="Calibri"/>
            </a:endParaRPr>
          </a:p>
        </p:txBody>
      </p:sp>
      <p:sp>
        <p:nvSpPr>
          <p:cNvPr id="549" name="Google Shape;549;p88"/>
          <p:cNvSpPr txBox="1">
            <a:spLocks noGrp="1"/>
          </p:cNvSpPr>
          <p:nvPr>
            <p:ph type="title"/>
          </p:nvPr>
        </p:nvSpPr>
        <p:spPr>
          <a:xfrm>
            <a:off x="609600" y="205188"/>
            <a:ext cx="109728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2"/>
              </a:buClr>
              <a:buSzPts val="1400"/>
              <a:buFont typeface="Calibri"/>
              <a:buNone/>
              <a:defRPr sz="4400" b="1"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550" name="Google Shape;550;p88"/>
          <p:cNvSpPr txBox="1">
            <a:spLocks noGrp="1"/>
          </p:cNvSpPr>
          <p:nvPr>
            <p:ph type="body" idx="1"/>
          </p:nvPr>
        </p:nvSpPr>
        <p:spPr>
          <a:xfrm>
            <a:off x="609600" y="1600201"/>
            <a:ext cx="3916200" cy="4927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1" name="Google Shape;551;p88"/>
          <p:cNvSpPr>
            <a:spLocks noGrp="1"/>
          </p:cNvSpPr>
          <p:nvPr>
            <p:ph type="pic" idx="2"/>
          </p:nvPr>
        </p:nvSpPr>
        <p:spPr>
          <a:xfrm>
            <a:off x="5081588" y="1371600"/>
            <a:ext cx="7110300" cy="5486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1463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7D14CD-2EE5-4854-9F72-D339D72FE9E6}"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2C13ED-3A41-458B-9C2A-EE58B32667F5}" type="slidenum">
              <a:rPr lang="en-US" smtClean="0"/>
              <a:t>‹#›</a:t>
            </a:fld>
            <a:endParaRPr lang="en-US"/>
          </a:p>
        </p:txBody>
      </p:sp>
    </p:spTree>
    <p:extLst>
      <p:ext uri="{BB962C8B-B14F-4D97-AF65-F5344CB8AC3E}">
        <p14:creationId xmlns:p14="http://schemas.microsoft.com/office/powerpoint/2010/main" val="2949514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D14CD-2EE5-4854-9F72-D339D72FE9E6}"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2C13ED-3A41-458B-9C2A-EE58B32667F5}" type="slidenum">
              <a:rPr lang="en-US" smtClean="0"/>
              <a:t>‹#›</a:t>
            </a:fld>
            <a:endParaRPr lang="en-US"/>
          </a:p>
        </p:txBody>
      </p:sp>
    </p:spTree>
    <p:extLst>
      <p:ext uri="{BB962C8B-B14F-4D97-AF65-F5344CB8AC3E}">
        <p14:creationId xmlns:p14="http://schemas.microsoft.com/office/powerpoint/2010/main" val="2973760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and Photo">
  <p:cSld name="1_Text and Photo">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609600" y="0"/>
            <a:ext cx="10972800" cy="1417638"/>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1400"/>
              <a:buFont typeface="Calibri"/>
              <a:buNone/>
              <a:defRPr sz="4400" b="1" i="0" u="none" strike="noStrike" cap="none">
                <a:solidFill>
                  <a:schemeClr val="dk2"/>
                </a:solidFill>
                <a:latin typeface="Calibri"/>
                <a:ea typeface="Calibri"/>
                <a:cs typeface="Calibri"/>
                <a:sym typeface="Calibri"/>
              </a:defRPr>
            </a:lvl1pPr>
            <a:lvl2pPr marR="0" lvl="1"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25" name="Google Shape;25;p27"/>
          <p:cNvSpPr txBox="1">
            <a:spLocks noGrp="1"/>
          </p:cNvSpPr>
          <p:nvPr>
            <p:ph type="body" idx="1"/>
          </p:nvPr>
        </p:nvSpPr>
        <p:spPr>
          <a:xfrm>
            <a:off x="609600" y="1600201"/>
            <a:ext cx="5224041" cy="4525963"/>
          </a:xfrm>
          <a:prstGeom prst="rect">
            <a:avLst/>
          </a:prstGeom>
          <a:noFill/>
          <a:ln>
            <a:noFill/>
          </a:ln>
        </p:spPr>
        <p:txBody>
          <a:bodyPr spcFirstLastPara="1" wrap="square" lIns="91425" tIns="91425" rIns="91425" bIns="91425" anchor="t" anchorCtr="0">
            <a:normAutofit/>
          </a:bodyPr>
          <a:lstStyle>
            <a:lvl1pPr marL="457200" marR="0" lvl="0" indent="-431800" algn="l">
              <a:lnSpc>
                <a:spcPct val="100000"/>
              </a:lnSpc>
              <a:spcBef>
                <a:spcPts val="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p27"/>
          <p:cNvSpPr txBox="1">
            <a:spLocks noGrp="1"/>
          </p:cNvSpPr>
          <p:nvPr>
            <p:ph type="body" idx="2"/>
          </p:nvPr>
        </p:nvSpPr>
        <p:spPr>
          <a:xfrm>
            <a:off x="609600" y="6134100"/>
            <a:ext cx="10972800" cy="520700"/>
          </a:xfrm>
          <a:prstGeom prst="rect">
            <a:avLst/>
          </a:prstGeom>
          <a:noFill/>
          <a:ln>
            <a:noFill/>
          </a:ln>
        </p:spPr>
        <p:txBody>
          <a:bodyPr spcFirstLastPara="1" wrap="square" lIns="91425" tIns="91425" rIns="91425" bIns="91425" anchor="t" anchorCtr="0">
            <a:noAutofit/>
          </a:bodyPr>
          <a:lstStyle>
            <a:lvl1pPr marL="457200" lvl="0" indent="-228600" algn="r">
              <a:lnSpc>
                <a:spcPct val="100000"/>
              </a:lnSpc>
              <a:spcBef>
                <a:spcPts val="0"/>
              </a:spcBef>
              <a:spcAft>
                <a:spcPts val="0"/>
              </a:spcAft>
              <a:buSzPts val="3200"/>
              <a:buNone/>
              <a:defRPr sz="2200">
                <a:solidFill>
                  <a:srgbClr val="005397"/>
                </a:solidFill>
                <a:latin typeface="Calibri"/>
                <a:ea typeface="Calibri"/>
                <a:cs typeface="Calibri"/>
                <a:sym typeface="Calibri"/>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7" name="Google Shape;27;p27"/>
          <p:cNvSpPr>
            <a:spLocks noGrp="1"/>
          </p:cNvSpPr>
          <p:nvPr>
            <p:ph type="pic" idx="3"/>
          </p:nvPr>
        </p:nvSpPr>
        <p:spPr>
          <a:xfrm>
            <a:off x="6134100" y="1585913"/>
            <a:ext cx="5448300" cy="4548187"/>
          </a:xfrm>
          <a:prstGeom prst="rect">
            <a:avLst/>
          </a:prstGeom>
          <a:noFill/>
          <a:ln>
            <a:noFill/>
          </a:ln>
        </p:spPr>
      </p:sp>
      <p:pic>
        <p:nvPicPr>
          <p:cNvPr id="28" name="Google Shape;28;p27"/>
          <p:cNvPicPr preferRelativeResize="0"/>
          <p:nvPr/>
        </p:nvPicPr>
        <p:blipFill rotWithShape="1">
          <a:blip r:embed="rId2">
            <a:alphaModFix/>
          </a:blip>
          <a:srcRect/>
          <a:stretch/>
        </p:blipFill>
        <p:spPr>
          <a:xfrm>
            <a:off x="11062015" y="289774"/>
            <a:ext cx="784364" cy="755857"/>
          </a:xfrm>
          <a:prstGeom prst="rect">
            <a:avLst/>
          </a:prstGeom>
          <a:noFill/>
          <a:ln>
            <a:noFill/>
          </a:ln>
        </p:spPr>
      </p:pic>
    </p:spTree>
    <p:extLst>
      <p:ext uri="{BB962C8B-B14F-4D97-AF65-F5344CB8AC3E}">
        <p14:creationId xmlns:p14="http://schemas.microsoft.com/office/powerpoint/2010/main" val="3222538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p:cSld name="1_Photo">
    <p:spTree>
      <p:nvGrpSpPr>
        <p:cNvPr id="1" name="Shape 29"/>
        <p:cNvGrpSpPr/>
        <p:nvPr/>
      </p:nvGrpSpPr>
      <p:grpSpPr>
        <a:xfrm>
          <a:off x="0" y="0"/>
          <a:ext cx="0" cy="0"/>
          <a:chOff x="0" y="0"/>
          <a:chExt cx="0" cy="0"/>
        </a:xfrm>
      </p:grpSpPr>
      <p:pic>
        <p:nvPicPr>
          <p:cNvPr id="30" name="Google Shape;30;p28"/>
          <p:cNvPicPr preferRelativeResize="0"/>
          <p:nvPr/>
        </p:nvPicPr>
        <p:blipFill rotWithShape="1">
          <a:blip r:embed="rId2">
            <a:alphaModFix/>
          </a:blip>
          <a:srcRect/>
          <a:stretch/>
        </p:blipFill>
        <p:spPr>
          <a:xfrm>
            <a:off x="11062015" y="289774"/>
            <a:ext cx="784364" cy="755857"/>
          </a:xfrm>
          <a:prstGeom prst="rect">
            <a:avLst/>
          </a:prstGeom>
          <a:noFill/>
          <a:ln>
            <a:noFill/>
          </a:ln>
        </p:spPr>
      </p:pic>
      <p:sp>
        <p:nvSpPr>
          <p:cNvPr id="31" name="Google Shape;31;p28"/>
          <p:cNvSpPr txBox="1">
            <a:spLocks noGrp="1"/>
          </p:cNvSpPr>
          <p:nvPr>
            <p:ph type="title"/>
          </p:nvPr>
        </p:nvSpPr>
        <p:spPr>
          <a:xfrm>
            <a:off x="609600" y="0"/>
            <a:ext cx="10972800" cy="1417638"/>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1400"/>
              <a:buFont typeface="Calibri"/>
              <a:buNone/>
              <a:defRPr sz="4400" b="1" i="0" u="none" strike="noStrike" cap="none">
                <a:solidFill>
                  <a:schemeClr val="dk2"/>
                </a:solidFill>
                <a:latin typeface="Calibri"/>
                <a:ea typeface="Calibri"/>
                <a:cs typeface="Calibri"/>
                <a:sym typeface="Calibri"/>
              </a:defRPr>
            </a:lvl1pPr>
            <a:lvl2pPr marR="0" lvl="1"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2" name="Google Shape;32;p28"/>
          <p:cNvSpPr>
            <a:spLocks noGrp="1"/>
          </p:cNvSpPr>
          <p:nvPr>
            <p:ph type="pic" idx="2"/>
          </p:nvPr>
        </p:nvSpPr>
        <p:spPr>
          <a:xfrm>
            <a:off x="0" y="1417638"/>
            <a:ext cx="12192000" cy="5440362"/>
          </a:xfrm>
          <a:prstGeom prst="rect">
            <a:avLst/>
          </a:prstGeom>
          <a:noFill/>
          <a:ln>
            <a:noFill/>
          </a:ln>
        </p:spPr>
      </p:sp>
    </p:spTree>
    <p:extLst>
      <p:ext uri="{BB962C8B-B14F-4D97-AF65-F5344CB8AC3E}">
        <p14:creationId xmlns:p14="http://schemas.microsoft.com/office/powerpoint/2010/main" val="252447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5397"/>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1850" y="1709738"/>
            <a:ext cx="10515600" cy="3833812"/>
          </a:xfrm>
        </p:spPr>
        <p:txBody>
          <a:bodyPr anchor="ct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73164"/>
          <a:stretch/>
        </p:blipFill>
        <p:spPr>
          <a:xfrm>
            <a:off x="11063280" y="298813"/>
            <a:ext cx="811670" cy="746818"/>
          </a:xfrm>
          <a:prstGeom prst="rect">
            <a:avLst/>
          </a:prstGeom>
        </p:spPr>
      </p:pic>
    </p:spTree>
    <p:extLst>
      <p:ext uri="{BB962C8B-B14F-4D97-AF65-F5344CB8AC3E}">
        <p14:creationId xmlns:p14="http://schemas.microsoft.com/office/powerpoint/2010/main" val="907227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hasis Text and Photo">
    <p:spTree>
      <p:nvGrpSpPr>
        <p:cNvPr id="1" name="Shape 25"/>
        <p:cNvGrpSpPr/>
        <p:nvPr/>
      </p:nvGrpSpPr>
      <p:grpSpPr>
        <a:xfrm>
          <a:off x="0" y="0"/>
          <a:ext cx="0" cy="0"/>
          <a:chOff x="0" y="0"/>
          <a:chExt cx="0" cy="0"/>
        </a:xfrm>
      </p:grpSpPr>
      <p:sp>
        <p:nvSpPr>
          <p:cNvPr id="6" name="Shape 108"/>
          <p:cNvSpPr/>
          <p:nvPr userDrawn="1"/>
        </p:nvSpPr>
        <p:spPr>
          <a:xfrm>
            <a:off x="0" y="1371600"/>
            <a:ext cx="5081286" cy="5486400"/>
          </a:xfrm>
          <a:prstGeom prst="rect">
            <a:avLst/>
          </a:prstGeom>
          <a:solidFill>
            <a:srgbClr val="005397"/>
          </a:solidFill>
          <a:ln>
            <a:noFill/>
          </a:ln>
        </p:spPr>
        <p:txBody>
          <a:bodyPr wrap="square" lIns="91425" tIns="45700" rIns="91425" bIns="45700" anchor="t" anchorCtr="0">
            <a:noAutofit/>
          </a:bodyPr>
          <a:lstStyle/>
          <a:p>
            <a:pPr algn="ctr"/>
            <a:endParaRPr sz="3200" dirty="0">
              <a:solidFill>
                <a:srgbClr val="355C8B"/>
              </a:solidFill>
              <a:latin typeface="Calibri" panose="020F0502020204030204" pitchFamily="34" charset="0"/>
              <a:ea typeface="Arial Unicode MS" panose="020B0604020202020204" pitchFamily="34" charset="-128"/>
              <a:cs typeface="Arial Unicode MS" panose="020B0604020202020204" pitchFamily="34" charset="-128"/>
              <a:sym typeface="Cabin"/>
            </a:endParaRPr>
          </a:p>
        </p:txBody>
      </p:sp>
      <p:sp>
        <p:nvSpPr>
          <p:cNvPr id="26" name="Shape 26"/>
          <p:cNvSpPr txBox="1">
            <a:spLocks noGrp="1"/>
          </p:cNvSpPr>
          <p:nvPr>
            <p:ph type="title"/>
          </p:nvPr>
        </p:nvSpPr>
        <p:spPr>
          <a:xfrm>
            <a:off x="609600" y="0"/>
            <a:ext cx="10972800" cy="1348188"/>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4400" b="1" i="0" u="none" strike="noStrike" cap="none">
                <a:solidFill>
                  <a:schemeClr val="dk2"/>
                </a:solidFill>
                <a:latin typeface="Calibri" panose="020F0502020204030204" pitchFamily="34" charset="0"/>
                <a:ea typeface="Calibri" panose="020F0502020204030204" pitchFamily="34" charset="0"/>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dirty="0"/>
          </a:p>
        </p:txBody>
      </p:sp>
      <p:sp>
        <p:nvSpPr>
          <p:cNvPr id="27" name="Shape 27"/>
          <p:cNvSpPr txBox="1">
            <a:spLocks noGrp="1"/>
          </p:cNvSpPr>
          <p:nvPr>
            <p:ph type="body" idx="1"/>
          </p:nvPr>
        </p:nvSpPr>
        <p:spPr>
          <a:xfrm>
            <a:off x="609600" y="1600201"/>
            <a:ext cx="3916101" cy="4927921"/>
          </a:xfrm>
          <a:prstGeom prst="rect">
            <a:avLst/>
          </a:prstGeom>
          <a:noFill/>
          <a:ln>
            <a:noFill/>
          </a:ln>
        </p:spPr>
        <p:txBody>
          <a:bodyPr wrap="square" lIns="91425" tIns="91425" rIns="91425" bIns="91425" anchor="t" anchorCtr="0"/>
          <a:lstStyle>
            <a:lvl1pPr marL="457200" marR="0" lvl="0" indent="-457200" algn="l" rtl="0">
              <a:spcBef>
                <a:spcPts val="0"/>
              </a:spcBef>
              <a:spcAft>
                <a:spcPts val="0"/>
              </a:spcAft>
              <a:buClr>
                <a:schemeClr val="bg1"/>
              </a:buClr>
              <a:buSzPts val="3200"/>
              <a:buFont typeface="Arial" panose="020B0604020202020204" pitchFamily="34" charset="0"/>
              <a:buChar char="•"/>
              <a:defRPr sz="3200" b="1" i="0" u="none" strike="noStrike" cap="none">
                <a:solidFill>
                  <a:schemeClr val="bg1"/>
                </a:solidFill>
                <a:latin typeface="Calibri" panose="020F0502020204030204" pitchFamily="34" charset="0"/>
                <a:ea typeface="Calibri" panose="020F0502020204030204" pitchFamily="34" charset="0"/>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Edit Master text styles</a:t>
            </a:r>
          </a:p>
        </p:txBody>
      </p:sp>
      <p:sp>
        <p:nvSpPr>
          <p:cNvPr id="3" name="Picture Placeholder 2"/>
          <p:cNvSpPr>
            <a:spLocks noGrp="1"/>
          </p:cNvSpPr>
          <p:nvPr>
            <p:ph type="pic" sz="quarter" idx="11"/>
          </p:nvPr>
        </p:nvSpPr>
        <p:spPr>
          <a:xfrm>
            <a:off x="5081588" y="1371600"/>
            <a:ext cx="7110412" cy="5486400"/>
          </a:xfrm>
        </p:spPr>
        <p:txBody>
          <a:bodyPr/>
          <a:lstStyle>
            <a:lvl1pPr marL="25400" indent="0">
              <a:buNone/>
              <a:defRPr>
                <a:latin typeface="Calibri" panose="020F0502020204030204" pitchFamily="34" charset="0"/>
              </a:defRPr>
            </a:lvl1pPr>
          </a:lstStyle>
          <a:p>
            <a:r>
              <a:rPr lang="en-US"/>
              <a:t>Click icon to add picture</a:t>
            </a: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74377"/>
          <a:stretch/>
        </p:blipFill>
        <p:spPr>
          <a:xfrm>
            <a:off x="11062015" y="289774"/>
            <a:ext cx="784364" cy="755857"/>
          </a:xfrm>
          <a:prstGeom prst="rect">
            <a:avLst/>
          </a:prstGeom>
        </p:spPr>
      </p:pic>
    </p:spTree>
    <p:extLst>
      <p:ext uri="{BB962C8B-B14F-4D97-AF65-F5344CB8AC3E}">
        <p14:creationId xmlns:p14="http://schemas.microsoft.com/office/powerpoint/2010/main" val="2257690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609600" y="0"/>
            <a:ext cx="10972800" cy="1417638"/>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4400" b="1" i="0" u="none" strike="noStrike" cap="none">
                <a:solidFill>
                  <a:schemeClr val="dk2"/>
                </a:solidFill>
                <a:latin typeface="Calibri" panose="020F0502020204030204" pitchFamily="34" charset="0"/>
                <a:ea typeface="Calibri" panose="020F0502020204030204" pitchFamily="34" charset="0"/>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dirty="0"/>
          </a:p>
        </p:txBody>
      </p:sp>
      <p:sp>
        <p:nvSpPr>
          <p:cNvPr id="21" name="Shape 21"/>
          <p:cNvSpPr txBox="1">
            <a:spLocks noGrp="1"/>
          </p:cNvSpPr>
          <p:nvPr>
            <p:ph type="body" idx="1"/>
          </p:nvPr>
        </p:nvSpPr>
        <p:spPr>
          <a:xfrm>
            <a:off x="609600" y="1600201"/>
            <a:ext cx="5224041" cy="4525963"/>
          </a:xfrm>
          <a:prstGeom prst="rect">
            <a:avLst/>
          </a:prstGeom>
          <a:noFill/>
          <a:ln>
            <a:noFill/>
          </a:ln>
        </p:spPr>
        <p:txBody>
          <a:bodyPr wrap="square" lIns="91425" tIns="91425" rIns="91425" bIns="91425" anchor="t" anchorCtr="0">
            <a:normAutofit/>
          </a:bodyPr>
          <a:lstStyle>
            <a:lvl1pPr marL="0" marR="0" lvl="0" indent="-431800" algn="l" rtl="0">
              <a:spcBef>
                <a:spcPts val="0"/>
              </a:spcBef>
              <a:spcAft>
                <a:spcPts val="0"/>
              </a:spcAft>
              <a:buClr>
                <a:schemeClr val="dk1"/>
              </a:buClr>
              <a:buSzPts val="3200"/>
              <a:buFont typeface="Arial"/>
              <a:buChar char="•"/>
              <a:defRPr sz="3200" b="0" i="0" u="none" strike="noStrike" cap="none">
                <a:solidFill>
                  <a:schemeClr val="dk1"/>
                </a:solidFill>
                <a:latin typeface="Calibri" panose="020F0502020204030204" pitchFamily="34" charset="0"/>
                <a:ea typeface="Calibri" panose="020F0502020204030204" pitchFamily="34" charset="0"/>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Edit Master text styles</a:t>
            </a:r>
          </a:p>
        </p:txBody>
      </p:sp>
      <p:sp>
        <p:nvSpPr>
          <p:cNvPr id="7" name="Text Placeholder 5"/>
          <p:cNvSpPr>
            <a:spLocks noGrp="1"/>
          </p:cNvSpPr>
          <p:nvPr>
            <p:ph type="body" sz="quarter" idx="10" hasCustomPrompt="1"/>
          </p:nvPr>
        </p:nvSpPr>
        <p:spPr>
          <a:xfrm>
            <a:off x="609600" y="6134100"/>
            <a:ext cx="10972800" cy="520700"/>
          </a:xfrm>
        </p:spPr>
        <p:txBody>
          <a:bodyPr/>
          <a:lstStyle>
            <a:lvl1pPr marL="0" indent="0" algn="r">
              <a:spcBef>
                <a:spcPts val="0"/>
              </a:spcBef>
              <a:buNone/>
              <a:defRPr sz="2200" baseline="0">
                <a:solidFill>
                  <a:srgbClr val="005397"/>
                </a:solidFill>
                <a:latin typeface="Calibri" panose="020F0502020204030204" pitchFamily="34" charset="0"/>
              </a:defRPr>
            </a:lvl1pPr>
          </a:lstStyle>
          <a:p>
            <a:pPr lvl="0"/>
            <a:r>
              <a:rPr lang="en-US" dirty="0"/>
              <a:t>Click to add hyperlink reference</a:t>
            </a:r>
          </a:p>
        </p:txBody>
      </p:sp>
      <p:sp>
        <p:nvSpPr>
          <p:cNvPr id="3" name="Picture Placeholder 2"/>
          <p:cNvSpPr>
            <a:spLocks noGrp="1"/>
          </p:cNvSpPr>
          <p:nvPr>
            <p:ph type="pic" sz="quarter" idx="11"/>
          </p:nvPr>
        </p:nvSpPr>
        <p:spPr>
          <a:xfrm>
            <a:off x="6134100" y="1585913"/>
            <a:ext cx="5448300" cy="4548187"/>
          </a:xfrm>
        </p:spPr>
        <p:txBody>
          <a:bodyPr/>
          <a:lstStyle>
            <a:lvl1pPr marL="25400" indent="0">
              <a:buNone/>
              <a:defRPr>
                <a:latin typeface="Calibri" panose="020F0502020204030204" pitchFamily="34" charset="0"/>
              </a:defRPr>
            </a:lvl1pPr>
          </a:lstStyle>
          <a:p>
            <a:r>
              <a:rPr lang="en-US"/>
              <a:t>Click icon to add picture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74377"/>
          <a:stretch/>
        </p:blipFill>
        <p:spPr>
          <a:xfrm>
            <a:off x="11062015" y="289774"/>
            <a:ext cx="784364" cy="755857"/>
          </a:xfrm>
          <a:prstGeom prst="rect">
            <a:avLst/>
          </a:prstGeom>
        </p:spPr>
      </p:pic>
    </p:spTree>
    <p:extLst>
      <p:ext uri="{BB962C8B-B14F-4D97-AF65-F5344CB8AC3E}">
        <p14:creationId xmlns:p14="http://schemas.microsoft.com/office/powerpoint/2010/main" val="383448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609600" y="0"/>
            <a:ext cx="10972800" cy="1417638"/>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4400" b="1" i="0" u="none" strike="noStrike" cap="none">
                <a:solidFill>
                  <a:schemeClr val="dk2"/>
                </a:solidFill>
                <a:latin typeface="Calibri" panose="020F0502020204030204" pitchFamily="34" charset="0"/>
                <a:ea typeface="Calibri" panose="020F0502020204030204" pitchFamily="34" charset="0"/>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dirty="0"/>
          </a:p>
        </p:txBody>
      </p:sp>
      <p:sp>
        <p:nvSpPr>
          <p:cNvPr id="21" name="Shape 21"/>
          <p:cNvSpPr txBox="1">
            <a:spLocks noGrp="1"/>
          </p:cNvSpPr>
          <p:nvPr>
            <p:ph type="body" idx="1"/>
          </p:nvPr>
        </p:nvSpPr>
        <p:spPr>
          <a:xfrm>
            <a:off x="609600" y="1600201"/>
            <a:ext cx="5224041" cy="4525963"/>
          </a:xfrm>
          <a:prstGeom prst="rect">
            <a:avLst/>
          </a:prstGeom>
          <a:noFill/>
          <a:ln>
            <a:noFill/>
          </a:ln>
        </p:spPr>
        <p:txBody>
          <a:bodyPr wrap="square" lIns="91425" tIns="91425" rIns="91425" bIns="91425" anchor="t" anchorCtr="0">
            <a:normAutofit/>
          </a:bodyPr>
          <a:lstStyle>
            <a:lvl1pPr marL="0" marR="0" lvl="0" indent="-431800" algn="l" rtl="0">
              <a:spcBef>
                <a:spcPts val="0"/>
              </a:spcBef>
              <a:spcAft>
                <a:spcPts val="0"/>
              </a:spcAft>
              <a:buClr>
                <a:schemeClr val="dk1"/>
              </a:buClr>
              <a:buSzPts val="3200"/>
              <a:buFont typeface="Arial"/>
              <a:buChar char="•"/>
              <a:defRPr sz="3200" b="0" i="0" u="none" strike="noStrike" cap="none">
                <a:solidFill>
                  <a:schemeClr val="dk1"/>
                </a:solidFill>
                <a:latin typeface="Calibri" panose="020F0502020204030204" pitchFamily="34" charset="0"/>
                <a:ea typeface="Calibri" panose="020F0502020204030204" pitchFamily="34" charset="0"/>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Edit Master text styles</a:t>
            </a:r>
          </a:p>
        </p:txBody>
      </p:sp>
      <p:sp>
        <p:nvSpPr>
          <p:cNvPr id="7" name="Text Placeholder 5"/>
          <p:cNvSpPr>
            <a:spLocks noGrp="1"/>
          </p:cNvSpPr>
          <p:nvPr>
            <p:ph type="body" sz="quarter" idx="10" hasCustomPrompt="1"/>
          </p:nvPr>
        </p:nvSpPr>
        <p:spPr>
          <a:xfrm>
            <a:off x="609600" y="6134100"/>
            <a:ext cx="10972800" cy="520700"/>
          </a:xfrm>
        </p:spPr>
        <p:txBody>
          <a:bodyPr/>
          <a:lstStyle>
            <a:lvl1pPr marL="0" indent="0" algn="r">
              <a:spcBef>
                <a:spcPts val="0"/>
              </a:spcBef>
              <a:buNone/>
              <a:defRPr sz="2200" baseline="0">
                <a:solidFill>
                  <a:srgbClr val="005397"/>
                </a:solidFill>
                <a:latin typeface="Calibri" panose="020F0502020204030204" pitchFamily="34" charset="0"/>
              </a:defRPr>
            </a:lvl1pPr>
          </a:lstStyle>
          <a:p>
            <a:pPr lvl="0"/>
            <a:r>
              <a:rPr lang="en-US" dirty="0"/>
              <a:t>Click to add hyperlink reference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74377"/>
          <a:stretch/>
        </p:blipFill>
        <p:spPr>
          <a:xfrm>
            <a:off x="11062015" y="289774"/>
            <a:ext cx="784364" cy="755857"/>
          </a:xfrm>
          <a:prstGeom prst="rect">
            <a:avLst/>
          </a:prstGeom>
        </p:spPr>
      </p:pic>
      <p:sp>
        <p:nvSpPr>
          <p:cNvPr id="8" name="Shape 21"/>
          <p:cNvSpPr txBox="1">
            <a:spLocks noGrp="1"/>
          </p:cNvSpPr>
          <p:nvPr>
            <p:ph type="body" idx="11"/>
          </p:nvPr>
        </p:nvSpPr>
        <p:spPr>
          <a:xfrm>
            <a:off x="6358359" y="1608137"/>
            <a:ext cx="5224041" cy="4525963"/>
          </a:xfrm>
          <a:prstGeom prst="rect">
            <a:avLst/>
          </a:prstGeom>
          <a:noFill/>
          <a:ln>
            <a:noFill/>
          </a:ln>
        </p:spPr>
        <p:txBody>
          <a:bodyPr wrap="square" lIns="91425" tIns="91425" rIns="91425" bIns="91425" anchor="t" anchorCtr="0">
            <a:normAutofit/>
          </a:bodyPr>
          <a:lstStyle>
            <a:lvl1pPr marL="0" marR="0" lvl="0" indent="-431800" algn="l" rtl="0">
              <a:spcBef>
                <a:spcPts val="0"/>
              </a:spcBef>
              <a:spcAft>
                <a:spcPts val="0"/>
              </a:spcAft>
              <a:buClr>
                <a:schemeClr val="dk1"/>
              </a:buClr>
              <a:buSzPts val="3200"/>
              <a:buFont typeface="Arial"/>
              <a:buChar char="•"/>
              <a:defRPr sz="3200" b="0" i="0" u="none" strike="noStrike" cap="none">
                <a:solidFill>
                  <a:schemeClr val="dk1"/>
                </a:solidFill>
                <a:latin typeface="Calibri" panose="020F0502020204030204" pitchFamily="34" charset="0"/>
                <a:ea typeface="Calibri" panose="020F0502020204030204" pitchFamily="34" charset="0"/>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2061943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Shape 19"/>
        <p:cNvGrpSpPr/>
        <p:nvPr/>
      </p:nvGrpSpPr>
      <p:grpSpPr>
        <a:xfrm>
          <a:off x="0" y="0"/>
          <a:ext cx="0" cy="0"/>
          <a:chOff x="0" y="0"/>
          <a:chExt cx="0" cy="0"/>
        </a:xfrm>
      </p:grpSpPr>
      <p:sp>
        <p:nvSpPr>
          <p:cNvPr id="4" name="Picture Placeholder 3"/>
          <p:cNvSpPr>
            <a:spLocks noGrp="1"/>
          </p:cNvSpPr>
          <p:nvPr>
            <p:ph type="pic" sz="quarter" idx="12"/>
          </p:nvPr>
        </p:nvSpPr>
        <p:spPr>
          <a:xfrm>
            <a:off x="4965638" y="1417637"/>
            <a:ext cx="7226362" cy="2774849"/>
          </a:xfrm>
        </p:spPr>
        <p:txBody>
          <a:bodyPr/>
          <a:lstStyle>
            <a:lvl1pPr marL="25400" indent="0">
              <a:buNone/>
              <a:defRPr>
                <a:latin typeface="Calibri" panose="020F0502020204030204" pitchFamily="34" charset="0"/>
              </a:defRPr>
            </a:lvl1pPr>
          </a:lstStyle>
          <a:p>
            <a:r>
              <a:rPr lang="en-US"/>
              <a:t>Click icon to add picture</a:t>
            </a:r>
          </a:p>
        </p:txBody>
      </p:sp>
      <p:sp>
        <p:nvSpPr>
          <p:cNvPr id="14" name="Picture Placeholder 13"/>
          <p:cNvSpPr>
            <a:spLocks noGrp="1"/>
          </p:cNvSpPr>
          <p:nvPr>
            <p:ph type="pic" sz="quarter" idx="13"/>
          </p:nvPr>
        </p:nvSpPr>
        <p:spPr>
          <a:xfrm>
            <a:off x="4965638" y="4320730"/>
            <a:ext cx="4363555" cy="2575369"/>
          </a:xfrm>
        </p:spPr>
        <p:txBody>
          <a:bodyPr/>
          <a:lstStyle>
            <a:lvl1pPr marL="25400" indent="0">
              <a:buNone/>
              <a:defRPr>
                <a:latin typeface="Calibri" panose="020F0502020204030204" pitchFamily="34" charset="0"/>
              </a:defRPr>
            </a:lvl1pPr>
          </a:lstStyle>
          <a:p>
            <a:r>
              <a:rPr lang="en-US"/>
              <a:t>Click icon to add picture</a:t>
            </a:r>
            <a:endParaRPr lang="en-US" dirty="0"/>
          </a:p>
        </p:txBody>
      </p:sp>
      <p:sp>
        <p:nvSpPr>
          <p:cNvPr id="16" name="Picture Placeholder 15"/>
          <p:cNvSpPr>
            <a:spLocks noGrp="1"/>
          </p:cNvSpPr>
          <p:nvPr>
            <p:ph type="pic" sz="quarter" idx="14"/>
          </p:nvPr>
        </p:nvSpPr>
        <p:spPr>
          <a:xfrm>
            <a:off x="9438996" y="4320730"/>
            <a:ext cx="2753004" cy="2537269"/>
          </a:xfrm>
        </p:spPr>
        <p:txBody>
          <a:bodyPr/>
          <a:lstStyle>
            <a:lvl1pPr marL="25400" indent="0">
              <a:buNone/>
              <a:defRPr>
                <a:latin typeface="Calibri" panose="020F0502020204030204" pitchFamily="34" charset="0"/>
              </a:defRPr>
            </a:lvl1pPr>
          </a:lstStyle>
          <a:p>
            <a:r>
              <a:rPr lang="en-US"/>
              <a:t>Click icon to add picture</a:t>
            </a:r>
          </a:p>
        </p:txBody>
      </p:sp>
      <p:sp>
        <p:nvSpPr>
          <p:cNvPr id="3" name="Picture Placeholder 2"/>
          <p:cNvSpPr>
            <a:spLocks noGrp="1" noChangeAspect="1"/>
          </p:cNvSpPr>
          <p:nvPr>
            <p:ph type="pic" sz="quarter" idx="11"/>
          </p:nvPr>
        </p:nvSpPr>
        <p:spPr>
          <a:xfrm>
            <a:off x="0" y="1417636"/>
            <a:ext cx="4855836" cy="5440364"/>
          </a:xfrm>
        </p:spPr>
        <p:txBody>
          <a:bodyPr/>
          <a:lstStyle>
            <a:lvl1pPr marL="25400" indent="0">
              <a:buNone/>
              <a:defRPr>
                <a:latin typeface="Calibri" panose="020F0502020204030204" pitchFamily="34" charset="0"/>
              </a:defRPr>
            </a:lvl1pPr>
          </a:lstStyle>
          <a:p>
            <a:r>
              <a:rPr lang="en-US"/>
              <a:t>Click icon to add picture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74377"/>
          <a:stretch/>
        </p:blipFill>
        <p:spPr>
          <a:xfrm>
            <a:off x="11062015" y="289774"/>
            <a:ext cx="784364" cy="755857"/>
          </a:xfrm>
          <a:prstGeom prst="rect">
            <a:avLst/>
          </a:prstGeom>
        </p:spPr>
      </p:pic>
      <p:sp>
        <p:nvSpPr>
          <p:cNvPr id="9" name="Shape 20"/>
          <p:cNvSpPr txBox="1">
            <a:spLocks noGrp="1"/>
          </p:cNvSpPr>
          <p:nvPr>
            <p:ph type="title"/>
          </p:nvPr>
        </p:nvSpPr>
        <p:spPr>
          <a:xfrm>
            <a:off x="609600" y="0"/>
            <a:ext cx="10972800" cy="1417636"/>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4400" b="1" i="0" u="none" strike="noStrike" cap="none">
                <a:solidFill>
                  <a:schemeClr val="dk2"/>
                </a:solidFill>
                <a:latin typeface="Calibri" panose="020F0502020204030204" pitchFamily="34" charset="0"/>
                <a:ea typeface="Calibri" panose="020F0502020204030204" pitchFamily="34" charset="0"/>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dirty="0"/>
          </a:p>
        </p:txBody>
      </p:sp>
    </p:spTree>
    <p:extLst>
      <p:ext uri="{BB962C8B-B14F-4D97-AF65-F5344CB8AC3E}">
        <p14:creationId xmlns:p14="http://schemas.microsoft.com/office/powerpoint/2010/main" val="3383427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74377"/>
          <a:stretch/>
        </p:blipFill>
        <p:spPr>
          <a:xfrm>
            <a:off x="11062015" y="289774"/>
            <a:ext cx="784364" cy="755857"/>
          </a:xfrm>
          <a:prstGeom prst="rect">
            <a:avLst/>
          </a:prstGeom>
        </p:spPr>
      </p:pic>
      <p:sp>
        <p:nvSpPr>
          <p:cNvPr id="5" name="Shape 20"/>
          <p:cNvSpPr txBox="1">
            <a:spLocks noGrp="1"/>
          </p:cNvSpPr>
          <p:nvPr>
            <p:ph type="title"/>
          </p:nvPr>
        </p:nvSpPr>
        <p:spPr>
          <a:xfrm>
            <a:off x="609600" y="0"/>
            <a:ext cx="10972800" cy="1417638"/>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4400" b="1" i="0" u="none" strike="noStrike" cap="none">
                <a:solidFill>
                  <a:schemeClr val="dk2"/>
                </a:solidFill>
                <a:latin typeface="Calibri" panose="020F0502020204030204" pitchFamily="34" charset="0"/>
                <a:ea typeface="Calibri" panose="020F0502020204030204" pitchFamily="34" charset="0"/>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dirty="0"/>
          </a:p>
        </p:txBody>
      </p:sp>
      <p:sp>
        <p:nvSpPr>
          <p:cNvPr id="7" name="Picture Placeholder 6"/>
          <p:cNvSpPr>
            <a:spLocks noGrp="1"/>
          </p:cNvSpPr>
          <p:nvPr>
            <p:ph type="pic" sz="quarter" idx="10"/>
          </p:nvPr>
        </p:nvSpPr>
        <p:spPr>
          <a:xfrm>
            <a:off x="0" y="1417638"/>
            <a:ext cx="12192000" cy="5440362"/>
          </a:xfrm>
        </p:spPr>
        <p:txBody>
          <a:bodyPr/>
          <a:lstStyle/>
          <a:p>
            <a:r>
              <a:rPr lang="en-US"/>
              <a:t>Click icon to add picture</a:t>
            </a:r>
          </a:p>
        </p:txBody>
      </p:sp>
    </p:spTree>
    <p:extLst>
      <p:ext uri="{BB962C8B-B14F-4D97-AF65-F5344CB8AC3E}">
        <p14:creationId xmlns:p14="http://schemas.microsoft.com/office/powerpoint/2010/main" val="1901136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nt Title">
    <p:bg>
      <p:bgPr>
        <a:solidFill>
          <a:srgbClr val="005397"/>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372319" y="304800"/>
            <a:ext cx="5139481" cy="3845528"/>
          </a:xfrm>
        </p:spPr>
        <p:txBody>
          <a:bodyPr anchor="t"/>
          <a:lstStyle>
            <a:lvl1pPr>
              <a:defRPr b="1">
                <a:solidFill>
                  <a:schemeClr val="bg1"/>
                </a:solidFill>
              </a:defRPr>
            </a:lvl1pPr>
          </a:lstStyle>
          <a:p>
            <a:pPr algn="l"/>
            <a:r>
              <a:rPr lang="en-US" sz="3600">
                <a:solidFill>
                  <a:srgbClr val="FFCA38"/>
                </a:solidFill>
                <a:latin typeface="Calibri Light" panose="020F0302020204030204" pitchFamily="34" charset="0"/>
                <a:cs typeface="Calibri Light" panose="020F0302020204030204" pitchFamily="34" charset="0"/>
              </a:rPr>
              <a:t>Click to edit Master title style</a:t>
            </a:r>
            <a:endParaRPr lang="en-US" sz="6600" dirty="0">
              <a:latin typeface="Calibri Light" panose="020F0302020204030204" pitchFamily="34" charset="0"/>
              <a:cs typeface="Calibri Light" panose="020F0302020204030204" pitchFamily="34" charset="0"/>
            </a:endParaRPr>
          </a:p>
        </p:txBody>
      </p:sp>
      <p:sp>
        <p:nvSpPr>
          <p:cNvPr id="11" name="Text Placeholder 2"/>
          <p:cNvSpPr>
            <a:spLocks noGrp="1"/>
          </p:cNvSpPr>
          <p:nvPr>
            <p:ph type="body" idx="4294967295"/>
          </p:nvPr>
        </p:nvSpPr>
        <p:spPr>
          <a:xfrm>
            <a:off x="372319" y="5524500"/>
            <a:ext cx="5224463" cy="1084263"/>
          </a:xfrm>
        </p:spPr>
        <p:txBody>
          <a:bodyPr>
            <a:normAutofit fontScale="85000" lnSpcReduction="20000"/>
          </a:bodyPr>
          <a:lstStyle/>
          <a:p>
            <a:pPr marL="25400" lvl="0" indent="0">
              <a:buNone/>
            </a:pPr>
            <a:r>
              <a:rPr lang="en-US" sz="3900" b="1">
                <a:solidFill>
                  <a:srgbClr val="FFCA38"/>
                </a:solidFill>
                <a:latin typeface="Calibri Light" panose="020F0302020204030204" pitchFamily="34" charset="0"/>
                <a:cs typeface="Calibri Light" panose="020F0302020204030204" pitchFamily="34" charset="0"/>
              </a:rPr>
              <a:t>Edit Master text styles</a:t>
            </a:r>
          </a:p>
          <a:p>
            <a:pPr marL="25400" lvl="1" indent="0">
              <a:buNone/>
            </a:pPr>
            <a:r>
              <a:rPr lang="en-US" sz="3900" b="1">
                <a:solidFill>
                  <a:srgbClr val="FFCA38"/>
                </a:solidFill>
                <a:latin typeface="Calibri Light" panose="020F0302020204030204" pitchFamily="34" charset="0"/>
                <a:cs typeface="Calibri Light" panose="020F0302020204030204" pitchFamily="34" charset="0"/>
              </a:rPr>
              <a:t>Second level</a:t>
            </a:r>
          </a:p>
        </p:txBody>
      </p:sp>
      <p:cxnSp>
        <p:nvCxnSpPr>
          <p:cNvPr id="12" name="Straight Connector 11"/>
          <p:cNvCxnSpPr/>
          <p:nvPr userDrawn="1"/>
        </p:nvCxnSpPr>
        <p:spPr>
          <a:xfrm>
            <a:off x="473919" y="5219700"/>
            <a:ext cx="4098081" cy="0"/>
          </a:xfrm>
          <a:prstGeom prst="line">
            <a:avLst/>
          </a:prstGeom>
          <a:ln>
            <a:solidFill>
              <a:srgbClr val="86A8CC"/>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6426200" y="5391151"/>
            <a:ext cx="5765800" cy="1466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1232" y="5758788"/>
            <a:ext cx="2893836" cy="714527"/>
          </a:xfrm>
          <a:prstGeom prst="rect">
            <a:avLst/>
          </a:prstGeom>
        </p:spPr>
      </p:pic>
      <p:sp>
        <p:nvSpPr>
          <p:cNvPr id="17" name="Picture Placeholder 16"/>
          <p:cNvSpPr>
            <a:spLocks noGrp="1"/>
          </p:cNvSpPr>
          <p:nvPr>
            <p:ph type="pic" sz="quarter" idx="10"/>
          </p:nvPr>
        </p:nvSpPr>
        <p:spPr>
          <a:xfrm>
            <a:off x="6426200" y="-20732"/>
            <a:ext cx="5765800" cy="5391150"/>
          </a:xfrm>
        </p:spPr>
        <p:txBody>
          <a:bodyPr/>
          <a:lstStyle/>
          <a:p>
            <a:r>
              <a:rPr lang="en-US"/>
              <a:t>Click icon to add picture</a:t>
            </a:r>
          </a:p>
        </p:txBody>
      </p:sp>
    </p:spTree>
    <p:extLst>
      <p:ext uri="{BB962C8B-B14F-4D97-AF65-F5344CB8AC3E}">
        <p14:creationId xmlns:p14="http://schemas.microsoft.com/office/powerpoint/2010/main" val="2766293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nt Welcome">
    <p:spTree>
      <p:nvGrpSpPr>
        <p:cNvPr id="1" name=""/>
        <p:cNvGrpSpPr/>
        <p:nvPr/>
      </p:nvGrpSpPr>
      <p:grpSpPr>
        <a:xfrm>
          <a:off x="0" y="0"/>
          <a:ext cx="0" cy="0"/>
          <a:chOff x="0" y="0"/>
          <a:chExt cx="0" cy="0"/>
        </a:xfrm>
      </p:grpSpPr>
      <p:sp>
        <p:nvSpPr>
          <p:cNvPr id="3" name="Rectangle 2"/>
          <p:cNvSpPr/>
          <p:nvPr userDrawn="1"/>
        </p:nvSpPr>
        <p:spPr>
          <a:xfrm>
            <a:off x="0" y="-25400"/>
            <a:ext cx="12230100" cy="2146300"/>
          </a:xfrm>
          <a:prstGeom prst="rect">
            <a:avLst/>
          </a:prstGeom>
          <a:solidFill>
            <a:srgbClr val="005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397"/>
              </a:solidFill>
            </a:endParaRPr>
          </a:p>
        </p:txBody>
      </p:sp>
      <p:sp>
        <p:nvSpPr>
          <p:cNvPr id="4" name="Text Placeholder 2"/>
          <p:cNvSpPr>
            <a:spLocks noGrp="1"/>
          </p:cNvSpPr>
          <p:nvPr>
            <p:ph type="body" idx="4294967295"/>
          </p:nvPr>
        </p:nvSpPr>
        <p:spPr>
          <a:xfrm>
            <a:off x="381000" y="2893218"/>
            <a:ext cx="5224463" cy="2378870"/>
          </a:xfrm>
        </p:spPr>
        <p:txBody>
          <a:bodyPr anchor="t">
            <a:normAutofit/>
          </a:bodyPr>
          <a:lstStyle/>
          <a:p>
            <a:pPr marL="25400" lvl="0" indent="0">
              <a:buNone/>
            </a:pPr>
            <a:r>
              <a:rPr lang="en-US" sz="4000" b="1">
                <a:solidFill>
                  <a:srgbClr val="005397"/>
                </a:solidFill>
                <a:latin typeface="Calibri Light" panose="020F0302020204030204" pitchFamily="34" charset="0"/>
                <a:cs typeface="Calibri Light" panose="020F0302020204030204" pitchFamily="34" charset="0"/>
              </a:rPr>
              <a:t>Edit Master text styles</a:t>
            </a:r>
          </a:p>
          <a:p>
            <a:pPr marL="25400" lvl="1" indent="0">
              <a:buNone/>
            </a:pPr>
            <a:r>
              <a:rPr lang="en-US" sz="4000" b="1">
                <a:solidFill>
                  <a:srgbClr val="005397"/>
                </a:solidFill>
                <a:latin typeface="Calibri Light" panose="020F0302020204030204" pitchFamily="34" charset="0"/>
                <a:cs typeface="Calibri Light" panose="020F0302020204030204" pitchFamily="34" charset="0"/>
              </a:rPr>
              <a:t>Second level</a:t>
            </a:r>
          </a:p>
        </p:txBody>
      </p:sp>
      <p:sp>
        <p:nvSpPr>
          <p:cNvPr id="7" name="Title 1"/>
          <p:cNvSpPr txBox="1">
            <a:spLocks/>
          </p:cNvSpPr>
          <p:nvPr userDrawn="1"/>
        </p:nvSpPr>
        <p:spPr>
          <a:xfrm>
            <a:off x="381000" y="342124"/>
            <a:ext cx="3886200" cy="1358900"/>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ctr" rtl="0" eaLnBrk="1" hangingPunct="1">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pPr algn="l"/>
            <a:r>
              <a:rPr lang="en-US" b="1" dirty="0">
                <a:solidFill>
                  <a:schemeClr val="bg1"/>
                </a:solidFill>
                <a:latin typeface="Calibri Light" panose="020F0302020204030204" pitchFamily="34" charset="0"/>
                <a:cs typeface="Calibri Light" panose="020F0302020204030204" pitchFamily="34" charset="0"/>
              </a:rPr>
              <a:t>Welcome!</a:t>
            </a:r>
            <a:endParaRPr lang="en-US" sz="8000" b="1" dirty="0">
              <a:solidFill>
                <a:schemeClr val="bg1"/>
              </a:solidFill>
              <a:latin typeface="Calibri Light" panose="020F0302020204030204" pitchFamily="34" charset="0"/>
              <a:cs typeface="Calibri Light" panose="020F0302020204030204" pitchFamily="34" charset="0"/>
            </a:endParaRPr>
          </a:p>
        </p:txBody>
      </p:sp>
      <p:cxnSp>
        <p:nvCxnSpPr>
          <p:cNvPr id="8" name="Straight Connector 7"/>
          <p:cNvCxnSpPr/>
          <p:nvPr userDrawn="1"/>
        </p:nvCxnSpPr>
        <p:spPr>
          <a:xfrm>
            <a:off x="523132" y="3850481"/>
            <a:ext cx="3060700" cy="0"/>
          </a:xfrm>
          <a:prstGeom prst="line">
            <a:avLst/>
          </a:prstGeom>
          <a:ln w="38100">
            <a:solidFill>
              <a:srgbClr val="FFCA38"/>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0"/>
          </p:nvPr>
        </p:nvSpPr>
        <p:spPr>
          <a:xfrm>
            <a:off x="4544568" y="-25400"/>
            <a:ext cx="7647432" cy="6883400"/>
          </a:xfrm>
        </p:spPr>
        <p:txBody>
          <a:bodyPr/>
          <a:lstStyle/>
          <a:p>
            <a:r>
              <a:rPr lang="en-US"/>
              <a:t>Click icon to add picture</a:t>
            </a:r>
            <a:endParaRPr lang="en-US" dirty="0"/>
          </a:p>
        </p:txBody>
      </p:sp>
    </p:spTree>
    <p:extLst>
      <p:ext uri="{BB962C8B-B14F-4D97-AF65-F5344CB8AC3E}">
        <p14:creationId xmlns:p14="http://schemas.microsoft.com/office/powerpoint/2010/main" val="2611930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9452" y="151544"/>
            <a:ext cx="10117017"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dirty="0">
                <a:latin typeface="Calibri" panose="020F0502020204030204" pitchFamily="34" charset="0"/>
              </a:rPr>
              <a:t>Title</a:t>
            </a:r>
            <a:endParaRPr dirty="0"/>
          </a:p>
        </p:txBody>
      </p:sp>
      <p:sp>
        <p:nvSpPr>
          <p:cNvPr id="11" name="Shape 11"/>
          <p:cNvSpPr txBox="1">
            <a:spLocks noGrp="1"/>
          </p:cNvSpPr>
          <p:nvPr>
            <p:ph type="body" idx="1"/>
          </p:nvPr>
        </p:nvSpPr>
        <p:spPr>
          <a:xfrm>
            <a:off x="319452" y="1552575"/>
            <a:ext cx="10972800" cy="4525963"/>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715" r:id="rId1"/>
    <p:sldLayoutId id="2147483692" r:id="rId2"/>
    <p:sldLayoutId id="2147483686" r:id="rId3"/>
    <p:sldLayoutId id="2147483687" r:id="rId4"/>
    <p:sldLayoutId id="2147483711" r:id="rId5"/>
    <p:sldLayoutId id="2147483688" r:id="rId6"/>
    <p:sldLayoutId id="2147483712" r:id="rId7"/>
    <p:sldLayoutId id="2147483708" r:id="rId8"/>
    <p:sldLayoutId id="2147483706" r:id="rId9"/>
    <p:sldLayoutId id="2147483707" r:id="rId10"/>
    <p:sldLayoutId id="2147483710" r:id="rId11"/>
    <p:sldLayoutId id="2147483709" r:id="rId12"/>
    <p:sldLayoutId id="2147483732" r:id="rId13"/>
    <p:sldLayoutId id="2147483735" r:id="rId14"/>
    <p:sldLayoutId id="2147483736" r:id="rId15"/>
    <p:sldLayoutId id="2147483737" r:id="rId16"/>
    <p:sldLayoutId id="2147483739" r:id="rId17"/>
    <p:sldLayoutId id="2147483740" r:id="rId18"/>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1" i="0" u="none" strike="noStrike" cap="none">
          <a:solidFill>
            <a:srgbClr val="000000"/>
          </a:solidFill>
          <a:latin typeface="Calibri" panose="020F0502020204030204" pitchFamily="34" charset="0"/>
          <a:ea typeface="Calibri" panose="020F0502020204030204" pitchFamily="34" charset="0"/>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mj-lt"/>
          <a:ea typeface="Calibri" panose="020F0502020204030204" pitchFamily="34" charset="0"/>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1" y="1342779"/>
            <a:ext cx="11089128" cy="2238991"/>
          </a:xfrm>
        </p:spPr>
        <p:txBody>
          <a:bodyPr/>
          <a:lstStyle/>
          <a:p>
            <a:r>
              <a:rPr lang="en-US" sz="6000" dirty="0">
                <a:solidFill>
                  <a:srgbClr val="005397"/>
                </a:solidFill>
              </a:rPr>
              <a:t>Energy for Single-Family Homes:</a:t>
            </a:r>
            <a:br>
              <a:rPr lang="en-US" sz="6000" dirty="0">
                <a:solidFill>
                  <a:srgbClr val="005397"/>
                </a:solidFill>
              </a:rPr>
            </a:br>
            <a:r>
              <a:rPr lang="en-US" sz="6000" dirty="0">
                <a:solidFill>
                  <a:srgbClr val="005397"/>
                </a:solidFill>
              </a:rPr>
              <a:t>What You Need to Know</a:t>
            </a:r>
          </a:p>
        </p:txBody>
      </p:sp>
      <p:sp>
        <p:nvSpPr>
          <p:cNvPr id="3" name="Text Placeholder 2"/>
          <p:cNvSpPr>
            <a:spLocks noGrp="1"/>
          </p:cNvSpPr>
          <p:nvPr>
            <p:ph type="body" sz="quarter" idx="10"/>
          </p:nvPr>
        </p:nvSpPr>
        <p:spPr>
          <a:xfrm>
            <a:off x="647700" y="4366697"/>
            <a:ext cx="11089128" cy="1775572"/>
          </a:xfrm>
        </p:spPr>
        <p:txBody>
          <a:bodyPr/>
          <a:lstStyle/>
          <a:p>
            <a:r>
              <a:rPr lang="en-US" sz="4000" dirty="0"/>
              <a:t>ADD NAME HERE</a:t>
            </a:r>
          </a:p>
          <a:p>
            <a:r>
              <a:rPr lang="en-US" dirty="0"/>
              <a:t>ADD EVENT HERE</a:t>
            </a:r>
          </a:p>
          <a:p>
            <a:r>
              <a:rPr lang="en-US" dirty="0"/>
              <a:t>ADD DATE HERE</a:t>
            </a:r>
          </a:p>
          <a:p>
            <a:endParaRPr lang="en-US" dirty="0"/>
          </a:p>
        </p:txBody>
      </p:sp>
    </p:spTree>
    <p:extLst>
      <p:ext uri="{BB962C8B-B14F-4D97-AF65-F5344CB8AC3E}">
        <p14:creationId xmlns:p14="http://schemas.microsoft.com/office/powerpoint/2010/main" val="137571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B8FD001B-2888-EC40-9F33-7A62CB48FADD}"/>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45217477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DFE2937E-D954-C343-985F-E8FCE77AD937}"/>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2952319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a:extLst>
              <a:ext uri="{FF2B5EF4-FFF2-40B4-BE49-F238E27FC236}">
                <a16:creationId xmlns:a16="http://schemas.microsoft.com/office/drawing/2014/main" id="{848FAEAB-D5A2-3742-A894-9D9974C52A83}"/>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20857886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FE69594-F98C-8A42-B673-0D8534ACC2B7}"/>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8626912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DCC6EE9C-F0CD-164A-94B7-D75D2D0FCE94}"/>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4222841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B4DF536-2FC6-B345-AC74-0402A23C09BE}"/>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190473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830BF6C9-BF45-584D-8E00-7F6AA2AC6646}"/>
              </a:ext>
            </a:extLst>
          </p:cNvPr>
          <p:cNvPicPr>
            <a:picLocks noChangeAspect="1"/>
          </p:cNvPicPr>
          <p:nvPr/>
        </p:nvPicPr>
        <p:blipFill>
          <a:blip r:embed="rId3"/>
          <a:stretch>
            <a:fillRect/>
          </a:stretch>
        </p:blipFill>
        <p:spPr>
          <a:xfrm>
            <a:off x="6350" y="6350"/>
            <a:ext cx="12179300" cy="6845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540D7D3-A8B9-D344-ACE1-22F45F5BF2D4}"/>
              </a:ext>
            </a:extLst>
          </p:cNvPr>
          <p:cNvPicPr>
            <a:picLocks noChangeAspect="1"/>
          </p:cNvPicPr>
          <p:nvPr/>
        </p:nvPicPr>
        <p:blipFill>
          <a:blip r:embed="rId3"/>
          <a:stretch>
            <a:fillRect/>
          </a:stretch>
        </p:blipFill>
        <p:spPr>
          <a:xfrm>
            <a:off x="6350" y="6350"/>
            <a:ext cx="12179300" cy="68453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A618936F-21DE-BD42-9817-01C807A230DE}"/>
              </a:ext>
            </a:extLst>
          </p:cNvPr>
          <p:cNvPicPr>
            <a:picLocks noChangeAspect="1"/>
          </p:cNvPicPr>
          <p:nvPr/>
        </p:nvPicPr>
        <p:blipFill>
          <a:blip r:embed="rId3"/>
          <a:stretch>
            <a:fillRect/>
          </a:stretch>
        </p:blipFill>
        <p:spPr>
          <a:xfrm>
            <a:off x="6350" y="6350"/>
            <a:ext cx="12179300" cy="6845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0F7C6F96-60F7-5B4E-BFA8-BAD19C72F2B7}"/>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1280457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52A6-BF12-F945-AE29-1F91F91ABC95}"/>
              </a:ext>
            </a:extLst>
          </p:cNvPr>
          <p:cNvSpPr>
            <a:spLocks noGrp="1"/>
          </p:cNvSpPr>
          <p:nvPr>
            <p:ph type="title"/>
          </p:nvPr>
        </p:nvSpPr>
        <p:spPr/>
        <p:txBody>
          <a:bodyPr/>
          <a:lstStyle/>
          <a:p>
            <a:r>
              <a:rPr lang="en-US" dirty="0">
                <a:solidFill>
                  <a:srgbClr val="005397"/>
                </a:solidFill>
              </a:rPr>
              <a:t>Today’s Workshop</a:t>
            </a:r>
          </a:p>
        </p:txBody>
      </p:sp>
      <p:sp>
        <p:nvSpPr>
          <p:cNvPr id="3" name="Text Placeholder 2">
            <a:extLst>
              <a:ext uri="{FF2B5EF4-FFF2-40B4-BE49-F238E27FC236}">
                <a16:creationId xmlns:a16="http://schemas.microsoft.com/office/drawing/2014/main" id="{3F55F113-BEBC-7942-BBF2-2B94461EBDD1}"/>
              </a:ext>
            </a:extLst>
          </p:cNvPr>
          <p:cNvSpPr>
            <a:spLocks noGrp="1"/>
          </p:cNvSpPr>
          <p:nvPr>
            <p:ph type="body" idx="1"/>
          </p:nvPr>
        </p:nvSpPr>
        <p:spPr>
          <a:xfrm>
            <a:off x="652464" y="1600201"/>
            <a:ext cx="3916101" cy="4927921"/>
          </a:xfrm>
        </p:spPr>
        <p:txBody>
          <a:bodyPr/>
          <a:lstStyle/>
          <a:p>
            <a:endParaRPr lang="en-US" dirty="0"/>
          </a:p>
        </p:txBody>
      </p:sp>
      <p:pic>
        <p:nvPicPr>
          <p:cNvPr id="8" name="Picture Placeholder 7" descr="A picture containing indoor&#10;&#10;Description automatically generated">
            <a:extLst>
              <a:ext uri="{FF2B5EF4-FFF2-40B4-BE49-F238E27FC236}">
                <a16:creationId xmlns:a16="http://schemas.microsoft.com/office/drawing/2014/main" id="{E96BDF14-0A79-CF44-A6F4-615ACFD3C1C9}"/>
              </a:ext>
            </a:extLst>
          </p:cNvPr>
          <p:cNvPicPr>
            <a:picLocks noGrp="1" noChangeAspect="1"/>
          </p:cNvPicPr>
          <p:nvPr>
            <p:ph type="pic" sz="quarter" idx="11"/>
          </p:nvPr>
        </p:nvPicPr>
        <p:blipFill>
          <a:blip r:embed="rId2"/>
          <a:srcRect l="6800" r="6800"/>
          <a:stretch>
            <a:fillRect/>
          </a:stretch>
        </p:blipFill>
        <p:spPr/>
      </p:pic>
    </p:spTree>
    <p:extLst>
      <p:ext uri="{BB962C8B-B14F-4D97-AF65-F5344CB8AC3E}">
        <p14:creationId xmlns:p14="http://schemas.microsoft.com/office/powerpoint/2010/main" val="1050702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D444D406-77CF-424C-ADDC-D582F7A703E4}"/>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3595488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A7BA4C23-CEFC-2940-B1EE-3A01CE7F0276}"/>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1152210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5397"/>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2E9E1164-2E36-7A4D-A8B3-D8C721822D3C}"/>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242343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5397"/>
        </a:solid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11F0B3B-461A-4944-A3CE-E7B2A21AEF5C}"/>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2300347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895D2108-F8C3-3D42-B540-C30FED382F66}"/>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4189058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4D8EF0D-B277-4E44-A037-76AF8E7E09C5}"/>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203448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3804014B-55EE-A44E-805E-5D91761377E1}"/>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16037215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5397"/>
        </a:solid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26030274-7CF2-1243-B958-C01CD7B28887}"/>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2156703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5397"/>
        </a:solid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CB90E64A-20F3-AD49-AA3A-AE717EDB6E52}"/>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2616887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nguin standing on a white surface&#10;&#10;Description automatically generated with medium confidence">
            <a:extLst>
              <a:ext uri="{FF2B5EF4-FFF2-40B4-BE49-F238E27FC236}">
                <a16:creationId xmlns:a16="http://schemas.microsoft.com/office/drawing/2014/main" id="{3B821CFC-40ED-BD44-97C0-9AF66C3D8CCB}"/>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260769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51ECCC7-7151-0C4A-A7BC-ACCC90F52427}"/>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1190055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5D96BCC-6E0E-484F-85BB-4677372251AF}"/>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486278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ACD0BECF-5D0B-AB4F-A2B3-82671B1BD7A5}"/>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393074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39E1632C-A7F4-EC4D-95C3-12133986D08D}"/>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292956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6FE4B430-15BF-824F-9E1B-4B0726D377FE}"/>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4254730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evice&#10;&#10;Description automatically generated">
            <a:extLst>
              <a:ext uri="{FF2B5EF4-FFF2-40B4-BE49-F238E27FC236}">
                <a16:creationId xmlns:a16="http://schemas.microsoft.com/office/drawing/2014/main" id="{37EE333A-1281-7A4D-87C4-458B3D802D0E}"/>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797652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5397"/>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36F75057-134A-2E4F-8C4F-3B5ADCF979D1}"/>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2987325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5397"/>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50883148-27E0-1C4D-8414-24A7C9B6AA7B}"/>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598482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682B228-8E88-7F4B-BE02-56294B79A32A}"/>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510469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an, device&#10;&#10;Description automatically generated">
            <a:extLst>
              <a:ext uri="{FF2B5EF4-FFF2-40B4-BE49-F238E27FC236}">
                <a16:creationId xmlns:a16="http://schemas.microsoft.com/office/drawing/2014/main" id="{F619F6AB-64E9-AE41-B24B-0A5A00434642}"/>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1399453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looking out a window&#10;&#10;Description automatically generated with medium confidence">
            <a:extLst>
              <a:ext uri="{FF2B5EF4-FFF2-40B4-BE49-F238E27FC236}">
                <a16:creationId xmlns:a16="http://schemas.microsoft.com/office/drawing/2014/main" id="{AC7D4ABA-91E8-4E47-85CB-BE54825380A7}"/>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2312938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3B71C3F8-1BCD-A94B-9F25-C106AE94BDD6}"/>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82445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BF9E521-2447-4845-B2A5-38A2E6939203}"/>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1468707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23577FEC-A72B-FD4A-B66C-F76F4E0089B3}"/>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1019664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1DAA3C58-9292-1D4C-82FC-DF5A7C2E487B}"/>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035336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10;&#10;Description automatically generated">
            <a:extLst>
              <a:ext uri="{FF2B5EF4-FFF2-40B4-BE49-F238E27FC236}">
                <a16:creationId xmlns:a16="http://schemas.microsoft.com/office/drawing/2014/main" id="{E22D34AB-98E2-014E-8B42-714DDB753A40}"/>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1030332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BF31D917-CC80-A445-BE61-D0AB8CCACBD9}"/>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807780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89A9E3B5-4DC5-0045-BF3D-49C1FE17CE32}"/>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064537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BF168B4E-435B-FE4F-986D-E4D9CE5FD722}"/>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1783464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appliance, white goods, screenshot&#10;&#10;Description automatically generated">
            <a:extLst>
              <a:ext uri="{FF2B5EF4-FFF2-40B4-BE49-F238E27FC236}">
                <a16:creationId xmlns:a16="http://schemas.microsoft.com/office/drawing/2014/main" id="{57D92A3D-A543-C943-BDF8-DE7B2628831D}"/>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822613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AD74B0F-194D-0B4D-AA2A-99E64A3C23CA}"/>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49563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low confidence">
            <a:extLst>
              <a:ext uri="{FF2B5EF4-FFF2-40B4-BE49-F238E27FC236}">
                <a16:creationId xmlns:a16="http://schemas.microsoft.com/office/drawing/2014/main" id="{3D385DC9-27CB-0F48-82CC-55F40D32D52D}"/>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737763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583302F-3AF5-884D-9F2A-02425857EAD5}"/>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239796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5D261601-95FA-5944-9BB0-17B9068CCD46}"/>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208269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DA7671FD-CD61-8F4F-A2D1-164F12189F0E}"/>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2372239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6ABDAEE-2889-5A4B-97D0-4DF89374E9EA}"/>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869145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D5EFE139-4E1D-9145-A07E-B1FECB1C7AEE}"/>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1316206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utside&#10;&#10;Description automatically generated with low confidence">
            <a:extLst>
              <a:ext uri="{FF2B5EF4-FFF2-40B4-BE49-F238E27FC236}">
                <a16:creationId xmlns:a16="http://schemas.microsoft.com/office/drawing/2014/main" id="{68C7535E-197E-364C-9168-318BEBC5E5EB}"/>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395048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3020EE6-5CD1-384E-A34A-888068644FC0}"/>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89987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70A34DD-1AB6-4940-89DE-1811B4FCCC18}"/>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2933502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9BC79B50-8F77-E94F-A7EE-3E1A15FD53CD}"/>
              </a:ext>
            </a:extLst>
          </p:cNvPr>
          <p:cNvPicPr>
            <a:picLocks noChangeAspect="1"/>
          </p:cNvPicPr>
          <p:nvPr/>
        </p:nvPicPr>
        <p:blipFill>
          <a:blip r:embed="rId2"/>
          <a:stretch>
            <a:fillRect/>
          </a:stretch>
        </p:blipFill>
        <p:spPr>
          <a:xfrm>
            <a:off x="6350" y="6350"/>
            <a:ext cx="12179300" cy="6845300"/>
          </a:xfrm>
          <a:prstGeom prst="rect">
            <a:avLst/>
          </a:prstGeom>
        </p:spPr>
      </p:pic>
    </p:spTree>
    <p:extLst>
      <p:ext uri="{BB962C8B-B14F-4D97-AF65-F5344CB8AC3E}">
        <p14:creationId xmlns:p14="http://schemas.microsoft.com/office/powerpoint/2010/main" val="467302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1B564FE3-60C6-B74D-9F34-3A77D56A89EE}"/>
              </a:ext>
            </a:extLst>
          </p:cNvPr>
          <p:cNvPicPr>
            <a:picLocks noChangeAspect="1"/>
          </p:cNvPicPr>
          <p:nvPr/>
        </p:nvPicPr>
        <p:blipFill>
          <a:blip r:embed="rId3"/>
          <a:stretch>
            <a:fillRect/>
          </a:stretch>
        </p:blipFill>
        <p:spPr>
          <a:xfrm>
            <a:off x="6350" y="6350"/>
            <a:ext cx="12179300" cy="6845300"/>
          </a:xfrm>
          <a:prstGeom prst="rect">
            <a:avLst/>
          </a:prstGeom>
        </p:spPr>
      </p:pic>
    </p:spTree>
    <p:extLst>
      <p:ext uri="{BB962C8B-B14F-4D97-AF65-F5344CB8AC3E}">
        <p14:creationId xmlns:p14="http://schemas.microsoft.com/office/powerpoint/2010/main" val="1715755238"/>
      </p:ext>
    </p:extLst>
  </p:cSld>
  <p:clrMapOvr>
    <a:masterClrMapping/>
  </p:clrMapOvr>
  <p:transition spd="med"/>
</p:sld>
</file>

<file path=ppt/theme/theme1.xml><?xml version="1.0" encoding="utf-8"?>
<a:theme xmlns:a="http://schemas.openxmlformats.org/drawingml/2006/main" name="CERTs Theme">
  <a:themeElements>
    <a:clrScheme name="CERTs">
      <a:dk1>
        <a:srgbClr val="000000"/>
      </a:dk1>
      <a:lt1>
        <a:srgbClr val="FFFFFF"/>
      </a:lt1>
      <a:dk2>
        <a:srgbClr val="000000"/>
      </a:dk2>
      <a:lt2>
        <a:srgbClr val="FFFFFF"/>
      </a:lt2>
      <a:accent1>
        <a:srgbClr val="86A8CC"/>
      </a:accent1>
      <a:accent2>
        <a:srgbClr val="FFCA38"/>
      </a:accent2>
      <a:accent3>
        <a:srgbClr val="76A240"/>
      </a:accent3>
      <a:accent4>
        <a:srgbClr val="86A8CC"/>
      </a:accent4>
      <a:accent5>
        <a:srgbClr val="FFCA38"/>
      </a:accent5>
      <a:accent6>
        <a:srgbClr val="76A240"/>
      </a:accent6>
      <a:hlink>
        <a:srgbClr val="005397"/>
      </a:hlink>
      <a:folHlink>
        <a:srgbClr val="005397"/>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ERTs-Presentation-Template-2019.pptx" id="{3D2964F3-4E27-4019-B61D-A7828A1693EC}" vid="{2E7EBC18-39BD-4D32-A86E-31DC6560554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CERTs-Presentation-Template-2019</Template>
  <TotalTime>69773</TotalTime>
  <Words>539</Words>
  <Application>Microsoft Office PowerPoint</Application>
  <PresentationFormat>Widescreen</PresentationFormat>
  <Paragraphs>56</Paragraphs>
  <Slides>54</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Arial Unicode MS</vt:lpstr>
      <vt:lpstr>Cabin</vt:lpstr>
      <vt:lpstr>Calibri</vt:lpstr>
      <vt:lpstr>Calibri Light</vt:lpstr>
      <vt:lpstr>Wingdings</vt:lpstr>
      <vt:lpstr>CERTs Theme</vt:lpstr>
      <vt:lpstr>Energy for Single-Family Homes: What You Need to Know</vt:lpstr>
      <vt:lpstr>Today’s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Greetings Steering Committee members! This slide deck is for you to use to make presentations about CERTs. Take a quick run through it and delete or hide slides you don’t need (like this one and those not for your region) and ask Dan Thiede any questions at thie0235@umn.edu / 612-626-0556</dc:title>
  <dc:creator>Daniel J Thiede</dc:creator>
  <cp:lastModifiedBy>YES!</cp:lastModifiedBy>
  <cp:revision>255</cp:revision>
  <cp:lastPrinted>2022-01-17T23:00:23Z</cp:lastPrinted>
  <dcterms:created xsi:type="dcterms:W3CDTF">2019-05-30T16:09:21Z</dcterms:created>
  <dcterms:modified xsi:type="dcterms:W3CDTF">2022-12-07T18:22:37Z</dcterms:modified>
</cp:coreProperties>
</file>